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295" r:id="rId6"/>
    <p:sldId id="256" r:id="rId7"/>
    <p:sldId id="259" r:id="rId8"/>
    <p:sldId id="260" r:id="rId9"/>
    <p:sldId id="261" r:id="rId10"/>
    <p:sldId id="262" r:id="rId11"/>
    <p:sldId id="257" r:id="rId12"/>
    <p:sldId id="263" r:id="rId13"/>
    <p:sldId id="265" r:id="rId14"/>
    <p:sldId id="266" r:id="rId15"/>
    <p:sldId id="267" r:id="rId16"/>
    <p:sldId id="268" r:id="rId17"/>
    <p:sldId id="269" r:id="rId18"/>
    <p:sldId id="270" r:id="rId19"/>
    <p:sldId id="271" r:id="rId20"/>
    <p:sldId id="272" r:id="rId21"/>
    <p:sldId id="273" r:id="rId22"/>
    <p:sldId id="274" r:id="rId23"/>
    <p:sldId id="282" r:id="rId24"/>
    <p:sldId id="283" r:id="rId25"/>
    <p:sldId id="275" r:id="rId26"/>
    <p:sldId id="264" r:id="rId27"/>
    <p:sldId id="276" r:id="rId28"/>
    <p:sldId id="277" r:id="rId29"/>
    <p:sldId id="284" r:id="rId30"/>
    <p:sldId id="285" r:id="rId31"/>
    <p:sldId id="286" r:id="rId32"/>
    <p:sldId id="287" r:id="rId33"/>
    <p:sldId id="288" r:id="rId34"/>
    <p:sldId id="289" r:id="rId35"/>
    <p:sldId id="290" r:id="rId36"/>
    <p:sldId id="291" r:id="rId37"/>
    <p:sldId id="292" r:id="rId38"/>
    <p:sldId id="293" r:id="rId39"/>
    <p:sldId id="294" r:id="rId40"/>
    <p:sldId id="296" r:id="rId41"/>
    <p:sldId id="297"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272" y="-23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B9846011-58C3-47D5-A2CE-9E92F768EF56}" type="datetimeFigureOut">
              <a:rPr lang="en-AU" smtClean="0"/>
              <a:t>15/08/2019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46D53F-9612-4985-BAD1-ECEB32A5D8AA}" type="slidenum">
              <a:rPr lang="en-AU" smtClean="0"/>
              <a:t>‹#›</a:t>
            </a:fld>
            <a:endParaRPr lang="en-AU"/>
          </a:p>
        </p:txBody>
      </p:sp>
    </p:spTree>
    <p:extLst>
      <p:ext uri="{BB962C8B-B14F-4D97-AF65-F5344CB8AC3E}">
        <p14:creationId xmlns:p14="http://schemas.microsoft.com/office/powerpoint/2010/main" val="3875783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B9846011-58C3-47D5-A2CE-9E92F768EF56}" type="datetimeFigureOut">
              <a:rPr lang="en-AU" smtClean="0"/>
              <a:t>15/08/2019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46D53F-9612-4985-BAD1-ECEB32A5D8AA}" type="slidenum">
              <a:rPr lang="en-AU" smtClean="0"/>
              <a:t>‹#›</a:t>
            </a:fld>
            <a:endParaRPr lang="en-AU"/>
          </a:p>
        </p:txBody>
      </p:sp>
    </p:spTree>
    <p:extLst>
      <p:ext uri="{BB962C8B-B14F-4D97-AF65-F5344CB8AC3E}">
        <p14:creationId xmlns:p14="http://schemas.microsoft.com/office/powerpoint/2010/main" val="2453931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B9846011-58C3-47D5-A2CE-9E92F768EF56}" type="datetimeFigureOut">
              <a:rPr lang="en-AU" smtClean="0"/>
              <a:t>15/08/2019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46D53F-9612-4985-BAD1-ECEB32A5D8AA}" type="slidenum">
              <a:rPr lang="en-AU" smtClean="0"/>
              <a:t>‹#›</a:t>
            </a:fld>
            <a:endParaRPr lang="en-AU"/>
          </a:p>
        </p:txBody>
      </p:sp>
    </p:spTree>
    <p:extLst>
      <p:ext uri="{BB962C8B-B14F-4D97-AF65-F5344CB8AC3E}">
        <p14:creationId xmlns:p14="http://schemas.microsoft.com/office/powerpoint/2010/main" val="246896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5FD5C2D-91E2-47C6-86C2-414CC49DC074}" type="datetimeFigureOut">
              <a:rPr lang="en-US" smtClean="0">
                <a:solidFill>
                  <a:prstClr val="black">
                    <a:tint val="75000"/>
                  </a:prstClr>
                </a:solidFill>
              </a:rPr>
              <a:pPr/>
              <a:t>8/15/2019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59F04-BF8D-442B-BCEE-D51F56FAD1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725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D5C2D-91E2-47C6-86C2-414CC49DC074}" type="datetimeFigureOut">
              <a:rPr lang="en-US" smtClean="0">
                <a:solidFill>
                  <a:prstClr val="black">
                    <a:tint val="75000"/>
                  </a:prstClr>
                </a:solidFill>
              </a:rPr>
              <a:pPr/>
              <a:t>8/15/2019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59F04-BF8D-442B-BCEE-D51F56FAD1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5571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FD5C2D-91E2-47C6-86C2-414CC49DC074}" type="datetimeFigureOut">
              <a:rPr lang="en-US" smtClean="0">
                <a:solidFill>
                  <a:prstClr val="black">
                    <a:tint val="75000"/>
                  </a:prstClr>
                </a:solidFill>
              </a:rPr>
              <a:pPr/>
              <a:t>8/15/2019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59F04-BF8D-442B-BCEE-D51F56FAD1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8587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5FD5C2D-91E2-47C6-86C2-414CC49DC074}" type="datetimeFigureOut">
              <a:rPr lang="en-US" smtClean="0">
                <a:solidFill>
                  <a:prstClr val="black">
                    <a:tint val="75000"/>
                  </a:prstClr>
                </a:solidFill>
              </a:rPr>
              <a:pPr/>
              <a:t>8/15/2019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59F04-BF8D-442B-BCEE-D51F56FAD1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0398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FD5C2D-91E2-47C6-86C2-414CC49DC074}" type="datetimeFigureOut">
              <a:rPr lang="en-US" smtClean="0">
                <a:solidFill>
                  <a:prstClr val="black">
                    <a:tint val="75000"/>
                  </a:prstClr>
                </a:solidFill>
              </a:rPr>
              <a:pPr/>
              <a:t>8/15/2019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9759F04-BF8D-442B-BCEE-D51F56FAD1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6113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5FD5C2D-91E2-47C6-86C2-414CC49DC074}" type="datetimeFigureOut">
              <a:rPr lang="en-US" smtClean="0">
                <a:solidFill>
                  <a:prstClr val="black">
                    <a:tint val="75000"/>
                  </a:prstClr>
                </a:solidFill>
              </a:rPr>
              <a:pPr/>
              <a:t>8/15/2019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9759F04-BF8D-442B-BCEE-D51F56FAD1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40963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D5C2D-91E2-47C6-86C2-414CC49DC074}" type="datetimeFigureOut">
              <a:rPr lang="en-US" smtClean="0">
                <a:solidFill>
                  <a:prstClr val="black">
                    <a:tint val="75000"/>
                  </a:prstClr>
                </a:solidFill>
              </a:rPr>
              <a:pPr/>
              <a:t>8/15/2019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9759F04-BF8D-442B-BCEE-D51F56FAD1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059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D5C2D-91E2-47C6-86C2-414CC49DC074}" type="datetimeFigureOut">
              <a:rPr lang="en-US" smtClean="0">
                <a:solidFill>
                  <a:prstClr val="black">
                    <a:tint val="75000"/>
                  </a:prstClr>
                </a:solidFill>
              </a:rPr>
              <a:pPr/>
              <a:t>8/15/2019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59F04-BF8D-442B-BCEE-D51F56FAD1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673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B9846011-58C3-47D5-A2CE-9E92F768EF56}" type="datetimeFigureOut">
              <a:rPr lang="en-AU" smtClean="0"/>
              <a:t>15/08/2019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46D53F-9612-4985-BAD1-ECEB32A5D8AA}" type="slidenum">
              <a:rPr lang="en-AU" smtClean="0"/>
              <a:t>‹#›</a:t>
            </a:fld>
            <a:endParaRPr lang="en-AU"/>
          </a:p>
        </p:txBody>
      </p:sp>
    </p:spTree>
    <p:extLst>
      <p:ext uri="{BB962C8B-B14F-4D97-AF65-F5344CB8AC3E}">
        <p14:creationId xmlns:p14="http://schemas.microsoft.com/office/powerpoint/2010/main" val="824802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FD5C2D-91E2-47C6-86C2-414CC49DC074}" type="datetimeFigureOut">
              <a:rPr lang="en-US" smtClean="0">
                <a:solidFill>
                  <a:prstClr val="black">
                    <a:tint val="75000"/>
                  </a:prstClr>
                </a:solidFill>
              </a:rPr>
              <a:pPr/>
              <a:t>8/15/2019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59F04-BF8D-442B-BCEE-D51F56FAD1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8049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D5C2D-91E2-47C6-86C2-414CC49DC074}" type="datetimeFigureOut">
              <a:rPr lang="en-US" smtClean="0">
                <a:solidFill>
                  <a:prstClr val="black">
                    <a:tint val="75000"/>
                  </a:prstClr>
                </a:solidFill>
              </a:rPr>
              <a:pPr/>
              <a:t>8/15/2019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59F04-BF8D-442B-BCEE-D51F56FAD1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32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5FD5C2D-91E2-47C6-86C2-414CC49DC074}" type="datetimeFigureOut">
              <a:rPr lang="en-US" smtClean="0">
                <a:solidFill>
                  <a:prstClr val="black">
                    <a:tint val="75000"/>
                  </a:prstClr>
                </a:solidFill>
              </a:rPr>
              <a:pPr/>
              <a:t>8/15/2019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59F04-BF8D-442B-BCEE-D51F56FAD1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7958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ms-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ms-MY"/>
          </a:p>
        </p:txBody>
      </p:sp>
      <p:sp>
        <p:nvSpPr>
          <p:cNvPr id="4" name="Date Placeholder 3"/>
          <p:cNvSpPr>
            <a:spLocks noGrp="1"/>
          </p:cNvSpPr>
          <p:nvPr>
            <p:ph type="dt" sz="half" idx="10"/>
          </p:nvPr>
        </p:nvSpPr>
        <p:spPr/>
        <p:txBody>
          <a:bodyPr/>
          <a:lstStyle/>
          <a:p>
            <a:fld id="{27C6545E-80C5-49B1-8C5A-35BECA499071}" type="datetimeFigureOut">
              <a:rPr lang="ms-MY" smtClean="0">
                <a:solidFill>
                  <a:prstClr val="black">
                    <a:tint val="75000"/>
                  </a:prstClr>
                </a:solidFill>
              </a:rPr>
              <a:pPr/>
              <a:t>15/08/2019</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CAA652A0-5D75-4BFB-9369-92CC5A38A9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7072874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27C6545E-80C5-49B1-8C5A-35BECA499071}" type="datetimeFigureOut">
              <a:rPr lang="ms-MY" smtClean="0">
                <a:solidFill>
                  <a:prstClr val="black">
                    <a:tint val="75000"/>
                  </a:prstClr>
                </a:solidFill>
              </a:rPr>
              <a:pPr/>
              <a:t>15/08/2019</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CAA652A0-5D75-4BFB-9369-92CC5A38A9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5653606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ms-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C6545E-80C5-49B1-8C5A-35BECA499071}" type="datetimeFigureOut">
              <a:rPr lang="ms-MY" smtClean="0">
                <a:solidFill>
                  <a:prstClr val="black">
                    <a:tint val="75000"/>
                  </a:prstClr>
                </a:solidFill>
              </a:rPr>
              <a:pPr/>
              <a:t>15/08/2019</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CAA652A0-5D75-4BFB-9369-92CC5A38A9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6640967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Date Placeholder 4"/>
          <p:cNvSpPr>
            <a:spLocks noGrp="1"/>
          </p:cNvSpPr>
          <p:nvPr>
            <p:ph type="dt" sz="half" idx="10"/>
          </p:nvPr>
        </p:nvSpPr>
        <p:spPr/>
        <p:txBody>
          <a:bodyPr/>
          <a:lstStyle/>
          <a:p>
            <a:fld id="{27C6545E-80C5-49B1-8C5A-35BECA499071}" type="datetimeFigureOut">
              <a:rPr lang="ms-MY" smtClean="0">
                <a:solidFill>
                  <a:prstClr val="black">
                    <a:tint val="75000"/>
                  </a:prstClr>
                </a:solidFill>
              </a:rPr>
              <a:pPr/>
              <a:t>15/08/2019</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CAA652A0-5D75-4BFB-9369-92CC5A38A9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784083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ms-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7" name="Date Placeholder 6"/>
          <p:cNvSpPr>
            <a:spLocks noGrp="1"/>
          </p:cNvSpPr>
          <p:nvPr>
            <p:ph type="dt" sz="half" idx="10"/>
          </p:nvPr>
        </p:nvSpPr>
        <p:spPr/>
        <p:txBody>
          <a:bodyPr/>
          <a:lstStyle/>
          <a:p>
            <a:fld id="{27C6545E-80C5-49B1-8C5A-35BECA499071}" type="datetimeFigureOut">
              <a:rPr lang="ms-MY" smtClean="0">
                <a:solidFill>
                  <a:prstClr val="black">
                    <a:tint val="75000"/>
                  </a:prstClr>
                </a:solidFill>
              </a:rPr>
              <a:pPr/>
              <a:t>15/08/2019</a:t>
            </a:fld>
            <a:endParaRPr lang="ms-MY">
              <a:solidFill>
                <a:prstClr val="black">
                  <a:tint val="75000"/>
                </a:prstClr>
              </a:solidFill>
            </a:endParaRPr>
          </a:p>
        </p:txBody>
      </p:sp>
      <p:sp>
        <p:nvSpPr>
          <p:cNvPr id="8" name="Footer Placeholder 7"/>
          <p:cNvSpPr>
            <a:spLocks noGrp="1"/>
          </p:cNvSpPr>
          <p:nvPr>
            <p:ph type="ftr" sz="quarter" idx="11"/>
          </p:nvPr>
        </p:nvSpPr>
        <p:spPr/>
        <p:txBody>
          <a:bodyPr/>
          <a:lstStyle/>
          <a:p>
            <a:endParaRPr lang="ms-MY">
              <a:solidFill>
                <a:prstClr val="black">
                  <a:tint val="75000"/>
                </a:prstClr>
              </a:solidFill>
            </a:endParaRPr>
          </a:p>
        </p:txBody>
      </p:sp>
      <p:sp>
        <p:nvSpPr>
          <p:cNvPr id="9" name="Slide Number Placeholder 8"/>
          <p:cNvSpPr>
            <a:spLocks noGrp="1"/>
          </p:cNvSpPr>
          <p:nvPr>
            <p:ph type="sldNum" sz="quarter" idx="12"/>
          </p:nvPr>
        </p:nvSpPr>
        <p:spPr/>
        <p:txBody>
          <a:bodyPr/>
          <a:lstStyle/>
          <a:p>
            <a:fld id="{CAA652A0-5D75-4BFB-9369-92CC5A38A9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641335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Date Placeholder 2"/>
          <p:cNvSpPr>
            <a:spLocks noGrp="1"/>
          </p:cNvSpPr>
          <p:nvPr>
            <p:ph type="dt" sz="half" idx="10"/>
          </p:nvPr>
        </p:nvSpPr>
        <p:spPr/>
        <p:txBody>
          <a:bodyPr/>
          <a:lstStyle/>
          <a:p>
            <a:fld id="{27C6545E-80C5-49B1-8C5A-35BECA499071}" type="datetimeFigureOut">
              <a:rPr lang="ms-MY" smtClean="0">
                <a:solidFill>
                  <a:prstClr val="black">
                    <a:tint val="75000"/>
                  </a:prstClr>
                </a:solidFill>
              </a:rPr>
              <a:pPr/>
              <a:t>15/08/2019</a:t>
            </a:fld>
            <a:endParaRPr lang="ms-MY">
              <a:solidFill>
                <a:prstClr val="black">
                  <a:tint val="75000"/>
                </a:prstClr>
              </a:solidFill>
            </a:endParaRPr>
          </a:p>
        </p:txBody>
      </p:sp>
      <p:sp>
        <p:nvSpPr>
          <p:cNvPr id="4" name="Footer Placeholder 3"/>
          <p:cNvSpPr>
            <a:spLocks noGrp="1"/>
          </p:cNvSpPr>
          <p:nvPr>
            <p:ph type="ftr" sz="quarter" idx="11"/>
          </p:nvPr>
        </p:nvSpPr>
        <p:spPr/>
        <p:txBody>
          <a:bodyPr/>
          <a:lstStyle/>
          <a:p>
            <a:endParaRPr lang="ms-MY">
              <a:solidFill>
                <a:prstClr val="black">
                  <a:tint val="75000"/>
                </a:prstClr>
              </a:solidFill>
            </a:endParaRPr>
          </a:p>
        </p:txBody>
      </p:sp>
      <p:sp>
        <p:nvSpPr>
          <p:cNvPr id="5" name="Slide Number Placeholder 4"/>
          <p:cNvSpPr>
            <a:spLocks noGrp="1"/>
          </p:cNvSpPr>
          <p:nvPr>
            <p:ph type="sldNum" sz="quarter" idx="12"/>
          </p:nvPr>
        </p:nvSpPr>
        <p:spPr/>
        <p:txBody>
          <a:bodyPr/>
          <a:lstStyle/>
          <a:p>
            <a:fld id="{CAA652A0-5D75-4BFB-9369-92CC5A38A9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578912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C6545E-80C5-49B1-8C5A-35BECA499071}" type="datetimeFigureOut">
              <a:rPr lang="ms-MY" smtClean="0">
                <a:solidFill>
                  <a:prstClr val="black">
                    <a:tint val="75000"/>
                  </a:prstClr>
                </a:solidFill>
              </a:rPr>
              <a:pPr/>
              <a:t>15/08/2019</a:t>
            </a:fld>
            <a:endParaRPr lang="ms-MY">
              <a:solidFill>
                <a:prstClr val="black">
                  <a:tint val="75000"/>
                </a:prstClr>
              </a:solidFill>
            </a:endParaRPr>
          </a:p>
        </p:txBody>
      </p:sp>
      <p:sp>
        <p:nvSpPr>
          <p:cNvPr id="3" name="Footer Placeholder 2"/>
          <p:cNvSpPr>
            <a:spLocks noGrp="1"/>
          </p:cNvSpPr>
          <p:nvPr>
            <p:ph type="ftr" sz="quarter" idx="11"/>
          </p:nvPr>
        </p:nvSpPr>
        <p:spPr/>
        <p:txBody>
          <a:bodyPr/>
          <a:lstStyle/>
          <a:p>
            <a:endParaRPr lang="ms-MY">
              <a:solidFill>
                <a:prstClr val="black">
                  <a:tint val="75000"/>
                </a:prstClr>
              </a:solidFill>
            </a:endParaRPr>
          </a:p>
        </p:txBody>
      </p:sp>
      <p:sp>
        <p:nvSpPr>
          <p:cNvPr id="4" name="Slide Number Placeholder 3"/>
          <p:cNvSpPr>
            <a:spLocks noGrp="1"/>
          </p:cNvSpPr>
          <p:nvPr>
            <p:ph type="sldNum" sz="quarter" idx="12"/>
          </p:nvPr>
        </p:nvSpPr>
        <p:spPr/>
        <p:txBody>
          <a:bodyPr/>
          <a:lstStyle/>
          <a:p>
            <a:fld id="{CAA652A0-5D75-4BFB-9369-92CC5A38A9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305107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846011-58C3-47D5-A2CE-9E92F768EF56}" type="datetimeFigureOut">
              <a:rPr lang="en-AU" smtClean="0"/>
              <a:t>15/08/2019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A46D53F-9612-4985-BAD1-ECEB32A5D8AA}" type="slidenum">
              <a:rPr lang="en-AU" smtClean="0"/>
              <a:t>‹#›</a:t>
            </a:fld>
            <a:endParaRPr lang="en-AU"/>
          </a:p>
        </p:txBody>
      </p:sp>
    </p:spTree>
    <p:extLst>
      <p:ext uri="{BB962C8B-B14F-4D97-AF65-F5344CB8AC3E}">
        <p14:creationId xmlns:p14="http://schemas.microsoft.com/office/powerpoint/2010/main" val="17647333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ms-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C6545E-80C5-49B1-8C5A-35BECA499071}" type="datetimeFigureOut">
              <a:rPr lang="ms-MY" smtClean="0">
                <a:solidFill>
                  <a:prstClr val="black">
                    <a:tint val="75000"/>
                  </a:prstClr>
                </a:solidFill>
              </a:rPr>
              <a:pPr/>
              <a:t>15/08/2019</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CAA652A0-5D75-4BFB-9369-92CC5A38A9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6847317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ms-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ms-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C6545E-80C5-49B1-8C5A-35BECA499071}" type="datetimeFigureOut">
              <a:rPr lang="ms-MY" smtClean="0">
                <a:solidFill>
                  <a:prstClr val="black">
                    <a:tint val="75000"/>
                  </a:prstClr>
                </a:solidFill>
              </a:rPr>
              <a:pPr/>
              <a:t>15/08/2019</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CAA652A0-5D75-4BFB-9369-92CC5A38A9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6549649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27C6545E-80C5-49B1-8C5A-35BECA499071}" type="datetimeFigureOut">
              <a:rPr lang="ms-MY" smtClean="0">
                <a:solidFill>
                  <a:prstClr val="black">
                    <a:tint val="75000"/>
                  </a:prstClr>
                </a:solidFill>
              </a:rPr>
              <a:pPr/>
              <a:t>15/08/2019</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CAA652A0-5D75-4BFB-9369-92CC5A38A9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193555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ms-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27C6545E-80C5-49B1-8C5A-35BECA499071}" type="datetimeFigureOut">
              <a:rPr lang="ms-MY" smtClean="0">
                <a:solidFill>
                  <a:prstClr val="black">
                    <a:tint val="75000"/>
                  </a:prstClr>
                </a:solidFill>
              </a:rPr>
              <a:pPr/>
              <a:t>15/08/2019</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CAA652A0-5D75-4BFB-9369-92CC5A38A9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594485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4634E253-4CB5-46BB-A772-BFD1C66B4DA1}" type="datetimeFigureOut">
              <a:rPr lang="en-AU"/>
              <a:pPr>
                <a:defRPr/>
              </a:pPr>
              <a:t>15/08/2019</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DA4CCEA5-25BF-4655-896A-C5B6434E6292}" type="slidenum">
              <a:rPr lang="en-AU"/>
              <a:pPr>
                <a:defRPr/>
              </a:pPr>
              <a:t>‹#›</a:t>
            </a:fld>
            <a:endParaRPr lang="en-AU"/>
          </a:p>
        </p:txBody>
      </p:sp>
    </p:spTree>
    <p:extLst>
      <p:ext uri="{BB962C8B-B14F-4D97-AF65-F5344CB8AC3E}">
        <p14:creationId xmlns:p14="http://schemas.microsoft.com/office/powerpoint/2010/main" val="8723062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BE3E3C1D-93EF-4AF3-86D6-B553BB02257C}" type="datetimeFigureOut">
              <a:rPr lang="en-AU"/>
              <a:pPr>
                <a:defRPr/>
              </a:pPr>
              <a:t>15/08/2019</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FB0FB128-C0CF-40E6-A657-7B6749A04E8D}" type="slidenum">
              <a:rPr lang="en-AU"/>
              <a:pPr>
                <a:defRPr/>
              </a:pPr>
              <a:t>‹#›</a:t>
            </a:fld>
            <a:endParaRPr lang="en-AU"/>
          </a:p>
        </p:txBody>
      </p:sp>
    </p:spTree>
    <p:extLst>
      <p:ext uri="{BB962C8B-B14F-4D97-AF65-F5344CB8AC3E}">
        <p14:creationId xmlns:p14="http://schemas.microsoft.com/office/powerpoint/2010/main" val="25120096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342FCC47-E82F-4337-A14A-888D552DAFFA}" type="datetimeFigureOut">
              <a:rPr lang="en-AU"/>
              <a:pPr>
                <a:defRPr/>
              </a:pPr>
              <a:t>15/08/2019</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7F039126-2932-4EAD-99C5-37F8345E914D}" type="slidenum">
              <a:rPr lang="en-AU"/>
              <a:pPr>
                <a:defRPr/>
              </a:pPr>
              <a:t>‹#›</a:t>
            </a:fld>
            <a:endParaRPr lang="en-AU"/>
          </a:p>
        </p:txBody>
      </p:sp>
    </p:spTree>
    <p:extLst>
      <p:ext uri="{BB962C8B-B14F-4D97-AF65-F5344CB8AC3E}">
        <p14:creationId xmlns:p14="http://schemas.microsoft.com/office/powerpoint/2010/main" val="41776885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22109924-8365-4BDD-9CC7-8D8CC48B4F67}" type="datetimeFigureOut">
              <a:rPr lang="en-AU"/>
              <a:pPr>
                <a:defRPr/>
              </a:pPr>
              <a:t>15/08/2019</a:t>
            </a:fld>
            <a:endParaRPr lang="en-AU"/>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3C6DD17C-AFBD-4424-8393-00D927B931C1}" type="slidenum">
              <a:rPr lang="en-AU"/>
              <a:pPr>
                <a:defRPr/>
              </a:pPr>
              <a:t>‹#›</a:t>
            </a:fld>
            <a:endParaRPr lang="en-AU"/>
          </a:p>
        </p:txBody>
      </p:sp>
    </p:spTree>
    <p:extLst>
      <p:ext uri="{BB962C8B-B14F-4D97-AF65-F5344CB8AC3E}">
        <p14:creationId xmlns:p14="http://schemas.microsoft.com/office/powerpoint/2010/main" val="22671228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5494E52F-D2C2-4EED-BA68-4A8A559F3419}" type="datetimeFigureOut">
              <a:rPr lang="en-AU"/>
              <a:pPr>
                <a:defRPr/>
              </a:pPr>
              <a:t>15/08/2019</a:t>
            </a:fld>
            <a:endParaRPr lang="en-AU"/>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01C735BE-2474-44FD-BEE0-8BD0C3766884}" type="slidenum">
              <a:rPr lang="en-AU"/>
              <a:pPr>
                <a:defRPr/>
              </a:pPr>
              <a:t>‹#›</a:t>
            </a:fld>
            <a:endParaRPr lang="en-AU"/>
          </a:p>
        </p:txBody>
      </p:sp>
    </p:spTree>
    <p:extLst>
      <p:ext uri="{BB962C8B-B14F-4D97-AF65-F5344CB8AC3E}">
        <p14:creationId xmlns:p14="http://schemas.microsoft.com/office/powerpoint/2010/main" val="35792882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28474247-8541-48EA-8088-854E73A0ADBD}" type="datetimeFigureOut">
              <a:rPr lang="en-AU"/>
              <a:pPr>
                <a:defRPr/>
              </a:pPr>
              <a:t>15/08/2019</a:t>
            </a:fld>
            <a:endParaRPr lang="en-AU"/>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44AE60D7-53DC-4170-8E6B-BCF77EF1A1F5}" type="slidenum">
              <a:rPr lang="en-AU"/>
              <a:pPr>
                <a:defRPr/>
              </a:pPr>
              <a:t>‹#›</a:t>
            </a:fld>
            <a:endParaRPr lang="en-AU"/>
          </a:p>
        </p:txBody>
      </p:sp>
    </p:spTree>
    <p:extLst>
      <p:ext uri="{BB962C8B-B14F-4D97-AF65-F5344CB8AC3E}">
        <p14:creationId xmlns:p14="http://schemas.microsoft.com/office/powerpoint/2010/main" val="2070158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B9846011-58C3-47D5-A2CE-9E92F768EF56}" type="datetimeFigureOut">
              <a:rPr lang="en-AU" smtClean="0"/>
              <a:t>15/08/2019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A46D53F-9612-4985-BAD1-ECEB32A5D8AA}" type="slidenum">
              <a:rPr lang="en-AU" smtClean="0"/>
              <a:t>‹#›</a:t>
            </a:fld>
            <a:endParaRPr lang="en-AU"/>
          </a:p>
        </p:txBody>
      </p:sp>
    </p:spTree>
    <p:extLst>
      <p:ext uri="{BB962C8B-B14F-4D97-AF65-F5344CB8AC3E}">
        <p14:creationId xmlns:p14="http://schemas.microsoft.com/office/powerpoint/2010/main" val="24763900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39A64CE5-D00F-42F6-B35F-079CB3920FEB}" type="datetimeFigureOut">
              <a:rPr lang="en-AU"/>
              <a:pPr>
                <a:defRPr/>
              </a:pPr>
              <a:t>15/08/2019</a:t>
            </a:fld>
            <a:endParaRPr lang="en-AU"/>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7E7D7BD7-26A7-42F5-858A-8C379118390A}" type="slidenum">
              <a:rPr lang="en-AU"/>
              <a:pPr>
                <a:defRPr/>
              </a:pPr>
              <a:t>‹#›</a:t>
            </a:fld>
            <a:endParaRPr lang="en-AU"/>
          </a:p>
        </p:txBody>
      </p:sp>
    </p:spTree>
    <p:extLst>
      <p:ext uri="{BB962C8B-B14F-4D97-AF65-F5344CB8AC3E}">
        <p14:creationId xmlns:p14="http://schemas.microsoft.com/office/powerpoint/2010/main" val="4137815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42EB1266-7593-494C-BDC1-634F3D0DC45D}" type="datetimeFigureOut">
              <a:rPr lang="en-AU"/>
              <a:pPr>
                <a:defRPr/>
              </a:pPr>
              <a:t>15/08/2019</a:t>
            </a:fld>
            <a:endParaRPr lang="en-AU"/>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F0891401-10A9-4546-9327-ADB95338A99B}" type="slidenum">
              <a:rPr lang="en-AU"/>
              <a:pPr>
                <a:defRPr/>
              </a:pPr>
              <a:t>‹#›</a:t>
            </a:fld>
            <a:endParaRPr lang="en-AU"/>
          </a:p>
        </p:txBody>
      </p:sp>
    </p:spTree>
    <p:extLst>
      <p:ext uri="{BB962C8B-B14F-4D97-AF65-F5344CB8AC3E}">
        <p14:creationId xmlns:p14="http://schemas.microsoft.com/office/powerpoint/2010/main" val="721871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5CF29AE9-8638-4F2D-9EC1-BD9C25EA3FF3}" type="datetimeFigureOut">
              <a:rPr lang="en-AU"/>
              <a:pPr>
                <a:defRPr/>
              </a:pPr>
              <a:t>15/08/2019</a:t>
            </a:fld>
            <a:endParaRPr lang="en-AU"/>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7213BC8F-3F92-4F96-87C5-2F72ADF46B6C}" type="slidenum">
              <a:rPr lang="en-AU"/>
              <a:pPr>
                <a:defRPr/>
              </a:pPr>
              <a:t>‹#›</a:t>
            </a:fld>
            <a:endParaRPr lang="en-AU"/>
          </a:p>
        </p:txBody>
      </p:sp>
    </p:spTree>
    <p:extLst>
      <p:ext uri="{BB962C8B-B14F-4D97-AF65-F5344CB8AC3E}">
        <p14:creationId xmlns:p14="http://schemas.microsoft.com/office/powerpoint/2010/main" val="16919194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8568D120-A1FE-4570-86DB-3670EB670E0D}" type="datetimeFigureOut">
              <a:rPr lang="en-AU"/>
              <a:pPr>
                <a:defRPr/>
              </a:pPr>
              <a:t>15/08/2019</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8F18B17A-EFFA-4B70-8E52-E847FE2A35BF}" type="slidenum">
              <a:rPr lang="en-AU"/>
              <a:pPr>
                <a:defRPr/>
              </a:pPr>
              <a:t>‹#›</a:t>
            </a:fld>
            <a:endParaRPr lang="en-AU"/>
          </a:p>
        </p:txBody>
      </p:sp>
    </p:spTree>
    <p:extLst>
      <p:ext uri="{BB962C8B-B14F-4D97-AF65-F5344CB8AC3E}">
        <p14:creationId xmlns:p14="http://schemas.microsoft.com/office/powerpoint/2010/main" val="2852562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7948622E-9975-4ADF-BF9D-8285F3E045F4}" type="datetimeFigureOut">
              <a:rPr lang="en-AU"/>
              <a:pPr>
                <a:defRPr/>
              </a:pPr>
              <a:t>15/08/2019</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21BBF47B-FB2A-409A-A8E2-1DBB7CA09886}" type="slidenum">
              <a:rPr lang="en-AU"/>
              <a:pPr>
                <a:defRPr/>
              </a:pPr>
              <a:t>‹#›</a:t>
            </a:fld>
            <a:endParaRPr lang="en-AU"/>
          </a:p>
        </p:txBody>
      </p:sp>
    </p:spTree>
    <p:extLst>
      <p:ext uri="{BB962C8B-B14F-4D97-AF65-F5344CB8AC3E}">
        <p14:creationId xmlns:p14="http://schemas.microsoft.com/office/powerpoint/2010/main" val="19773479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2EBE6DC0-B901-422E-9E8F-D771A05D59E9}" type="datetimeFigureOut">
              <a:rPr lang="en-US"/>
              <a:pPr>
                <a:defRPr/>
              </a:pPr>
              <a:t>8/15/2019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0BF7B297-00A8-4BFE-B045-F48D87D586BB}" type="slidenum">
              <a:rPr lang="en-US"/>
              <a:pPr>
                <a:defRPr/>
              </a:pPr>
              <a:t>‹#›</a:t>
            </a:fld>
            <a:endParaRPr lang="en-US"/>
          </a:p>
        </p:txBody>
      </p:sp>
    </p:spTree>
    <p:extLst>
      <p:ext uri="{BB962C8B-B14F-4D97-AF65-F5344CB8AC3E}">
        <p14:creationId xmlns:p14="http://schemas.microsoft.com/office/powerpoint/2010/main" val="14615824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CBD4D265-7354-4DD0-BCBB-A151E5BC4F6C}" type="datetimeFigureOut">
              <a:rPr lang="en-US"/>
              <a:pPr>
                <a:defRPr/>
              </a:pPr>
              <a:t>8/15/2019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13DA6C15-2898-43FF-B0B1-CD321AFA7D46}" type="slidenum">
              <a:rPr lang="en-US"/>
              <a:pPr>
                <a:defRPr/>
              </a:pPr>
              <a:t>‹#›</a:t>
            </a:fld>
            <a:endParaRPr lang="en-US"/>
          </a:p>
        </p:txBody>
      </p:sp>
    </p:spTree>
    <p:extLst>
      <p:ext uri="{BB962C8B-B14F-4D97-AF65-F5344CB8AC3E}">
        <p14:creationId xmlns:p14="http://schemas.microsoft.com/office/powerpoint/2010/main" val="7426964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93760D9F-36DA-4F31-B149-6F2A408E07E0}" type="datetimeFigureOut">
              <a:rPr lang="en-US"/>
              <a:pPr>
                <a:defRPr/>
              </a:pPr>
              <a:t>8/15/2019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46B7B9FF-962F-434E-86C9-7E399511D8B7}" type="slidenum">
              <a:rPr lang="en-US"/>
              <a:pPr>
                <a:defRPr/>
              </a:pPr>
              <a:t>‹#›</a:t>
            </a:fld>
            <a:endParaRPr lang="en-US"/>
          </a:p>
        </p:txBody>
      </p:sp>
    </p:spTree>
    <p:extLst>
      <p:ext uri="{BB962C8B-B14F-4D97-AF65-F5344CB8AC3E}">
        <p14:creationId xmlns:p14="http://schemas.microsoft.com/office/powerpoint/2010/main" val="17104986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DA16BBBB-525A-4F52-8748-4CEAA8105D8B}" type="datetimeFigureOut">
              <a:rPr lang="en-US"/>
              <a:pPr>
                <a:defRPr/>
              </a:pPr>
              <a:t>8/15/2019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4E300180-8DC4-47A8-87CC-80A1C1406338}" type="slidenum">
              <a:rPr lang="en-US"/>
              <a:pPr>
                <a:defRPr/>
              </a:pPr>
              <a:t>‹#›</a:t>
            </a:fld>
            <a:endParaRPr lang="en-US"/>
          </a:p>
        </p:txBody>
      </p:sp>
    </p:spTree>
    <p:extLst>
      <p:ext uri="{BB962C8B-B14F-4D97-AF65-F5344CB8AC3E}">
        <p14:creationId xmlns:p14="http://schemas.microsoft.com/office/powerpoint/2010/main" val="36736653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E1C5115F-5546-44F0-B2C5-4B8127DE16EC}" type="datetimeFigureOut">
              <a:rPr lang="en-US"/>
              <a:pPr>
                <a:defRPr/>
              </a:pPr>
              <a:t>8/15/2019</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19DAC141-B3C9-42FB-A89D-6078F35A366A}" type="slidenum">
              <a:rPr lang="en-US"/>
              <a:pPr>
                <a:defRPr/>
              </a:pPr>
              <a:t>‹#›</a:t>
            </a:fld>
            <a:endParaRPr lang="en-US"/>
          </a:p>
        </p:txBody>
      </p:sp>
    </p:spTree>
    <p:extLst>
      <p:ext uri="{BB962C8B-B14F-4D97-AF65-F5344CB8AC3E}">
        <p14:creationId xmlns:p14="http://schemas.microsoft.com/office/powerpoint/2010/main" val="2067661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B9846011-58C3-47D5-A2CE-9E92F768EF56}" type="datetimeFigureOut">
              <a:rPr lang="en-AU" smtClean="0"/>
              <a:t>15/08/2019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A46D53F-9612-4985-BAD1-ECEB32A5D8AA}" type="slidenum">
              <a:rPr lang="en-AU" smtClean="0"/>
              <a:t>‹#›</a:t>
            </a:fld>
            <a:endParaRPr lang="en-AU"/>
          </a:p>
        </p:txBody>
      </p:sp>
    </p:spTree>
    <p:extLst>
      <p:ext uri="{BB962C8B-B14F-4D97-AF65-F5344CB8AC3E}">
        <p14:creationId xmlns:p14="http://schemas.microsoft.com/office/powerpoint/2010/main" val="9212891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2C72B754-C04C-45C9-BF74-1A98E34DBEDC}" type="datetimeFigureOut">
              <a:rPr lang="en-US"/>
              <a:pPr>
                <a:defRPr/>
              </a:pPr>
              <a:t>8/15/2019</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9272F93C-1AE1-49BA-859B-F23B2163B0B1}" type="slidenum">
              <a:rPr lang="en-US"/>
              <a:pPr>
                <a:defRPr/>
              </a:pPr>
              <a:t>‹#›</a:t>
            </a:fld>
            <a:endParaRPr lang="en-US"/>
          </a:p>
        </p:txBody>
      </p:sp>
    </p:spTree>
    <p:extLst>
      <p:ext uri="{BB962C8B-B14F-4D97-AF65-F5344CB8AC3E}">
        <p14:creationId xmlns:p14="http://schemas.microsoft.com/office/powerpoint/2010/main" val="36620571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9E622253-A2FD-471F-83F2-4FBD811D03B2}" type="datetimeFigureOut">
              <a:rPr lang="en-US"/>
              <a:pPr>
                <a:defRPr/>
              </a:pPr>
              <a:t>8/15/2019</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BCE5D255-BC1D-4898-A372-D7AE90F18850}" type="slidenum">
              <a:rPr lang="en-US"/>
              <a:pPr>
                <a:defRPr/>
              </a:pPr>
              <a:t>‹#›</a:t>
            </a:fld>
            <a:endParaRPr lang="en-US"/>
          </a:p>
        </p:txBody>
      </p:sp>
    </p:spTree>
    <p:extLst>
      <p:ext uri="{BB962C8B-B14F-4D97-AF65-F5344CB8AC3E}">
        <p14:creationId xmlns:p14="http://schemas.microsoft.com/office/powerpoint/2010/main" val="3252073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018A91E6-DD77-4D1E-A74B-5BAB5C194C1D}" type="datetimeFigureOut">
              <a:rPr lang="en-US"/>
              <a:pPr>
                <a:defRPr/>
              </a:pPr>
              <a:t>8/15/2019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69CC2CD4-3D77-43E9-823D-54FC462A1B85}" type="slidenum">
              <a:rPr lang="en-US"/>
              <a:pPr>
                <a:defRPr/>
              </a:pPr>
              <a:t>‹#›</a:t>
            </a:fld>
            <a:endParaRPr lang="en-US"/>
          </a:p>
        </p:txBody>
      </p:sp>
    </p:spTree>
    <p:extLst>
      <p:ext uri="{BB962C8B-B14F-4D97-AF65-F5344CB8AC3E}">
        <p14:creationId xmlns:p14="http://schemas.microsoft.com/office/powerpoint/2010/main" val="39067440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59CBEF2F-2C43-4026-8F3A-132DA4152679}" type="datetimeFigureOut">
              <a:rPr lang="en-US"/>
              <a:pPr>
                <a:defRPr/>
              </a:pPr>
              <a:t>8/15/2019</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7F7394BC-C2BB-4F90-A0AA-B5144B370555}" type="slidenum">
              <a:rPr lang="en-US"/>
              <a:pPr>
                <a:defRPr/>
              </a:pPr>
              <a:t>‹#›</a:t>
            </a:fld>
            <a:endParaRPr lang="en-US"/>
          </a:p>
        </p:txBody>
      </p:sp>
    </p:spTree>
    <p:extLst>
      <p:ext uri="{BB962C8B-B14F-4D97-AF65-F5344CB8AC3E}">
        <p14:creationId xmlns:p14="http://schemas.microsoft.com/office/powerpoint/2010/main" val="14424438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97EBF8A7-757F-417C-8774-7518F4FE573F}" type="datetimeFigureOut">
              <a:rPr lang="en-US"/>
              <a:pPr>
                <a:defRPr/>
              </a:pPr>
              <a:t>8/15/2019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7022F185-1CCF-4C49-971A-97543BE04869}" type="slidenum">
              <a:rPr lang="en-US"/>
              <a:pPr>
                <a:defRPr/>
              </a:pPr>
              <a:t>‹#›</a:t>
            </a:fld>
            <a:endParaRPr lang="en-US"/>
          </a:p>
        </p:txBody>
      </p:sp>
    </p:spTree>
    <p:extLst>
      <p:ext uri="{BB962C8B-B14F-4D97-AF65-F5344CB8AC3E}">
        <p14:creationId xmlns:p14="http://schemas.microsoft.com/office/powerpoint/2010/main" val="32190465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96E45915-EFDA-40C1-9E8E-C29473530B00}" type="datetimeFigureOut">
              <a:rPr lang="en-US"/>
              <a:pPr>
                <a:defRPr/>
              </a:pPr>
              <a:t>8/15/2019</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FAEAB412-93E9-4786-8780-EA7B3D1324C2}" type="slidenum">
              <a:rPr lang="en-US"/>
              <a:pPr>
                <a:defRPr/>
              </a:pPr>
              <a:t>‹#›</a:t>
            </a:fld>
            <a:endParaRPr lang="en-US"/>
          </a:p>
        </p:txBody>
      </p:sp>
    </p:spTree>
    <p:extLst>
      <p:ext uri="{BB962C8B-B14F-4D97-AF65-F5344CB8AC3E}">
        <p14:creationId xmlns:p14="http://schemas.microsoft.com/office/powerpoint/2010/main" val="270952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B9846011-58C3-47D5-A2CE-9E92F768EF56}" type="datetimeFigureOut">
              <a:rPr lang="en-AU" smtClean="0"/>
              <a:t>15/08/2019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A46D53F-9612-4985-BAD1-ECEB32A5D8AA}" type="slidenum">
              <a:rPr lang="en-AU" smtClean="0"/>
              <a:t>‹#›</a:t>
            </a:fld>
            <a:endParaRPr lang="en-AU"/>
          </a:p>
        </p:txBody>
      </p:sp>
    </p:spTree>
    <p:extLst>
      <p:ext uri="{BB962C8B-B14F-4D97-AF65-F5344CB8AC3E}">
        <p14:creationId xmlns:p14="http://schemas.microsoft.com/office/powerpoint/2010/main" val="2029566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846011-58C3-47D5-A2CE-9E92F768EF56}" type="datetimeFigureOut">
              <a:rPr lang="en-AU" smtClean="0"/>
              <a:t>15/08/2019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A46D53F-9612-4985-BAD1-ECEB32A5D8AA}" type="slidenum">
              <a:rPr lang="en-AU" smtClean="0"/>
              <a:t>‹#›</a:t>
            </a:fld>
            <a:endParaRPr lang="en-AU"/>
          </a:p>
        </p:txBody>
      </p:sp>
    </p:spTree>
    <p:extLst>
      <p:ext uri="{BB962C8B-B14F-4D97-AF65-F5344CB8AC3E}">
        <p14:creationId xmlns:p14="http://schemas.microsoft.com/office/powerpoint/2010/main" val="3075571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846011-58C3-47D5-A2CE-9E92F768EF56}" type="datetimeFigureOut">
              <a:rPr lang="en-AU" smtClean="0"/>
              <a:t>15/08/2019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A46D53F-9612-4985-BAD1-ECEB32A5D8AA}" type="slidenum">
              <a:rPr lang="en-AU" smtClean="0"/>
              <a:t>‹#›</a:t>
            </a:fld>
            <a:endParaRPr lang="en-AU"/>
          </a:p>
        </p:txBody>
      </p:sp>
    </p:spTree>
    <p:extLst>
      <p:ext uri="{BB962C8B-B14F-4D97-AF65-F5344CB8AC3E}">
        <p14:creationId xmlns:p14="http://schemas.microsoft.com/office/powerpoint/2010/main" val="3545044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846011-58C3-47D5-A2CE-9E92F768EF56}" type="datetimeFigureOut">
              <a:rPr lang="en-AU" smtClean="0"/>
              <a:t>15/08/2019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A46D53F-9612-4985-BAD1-ECEB32A5D8AA}" type="slidenum">
              <a:rPr lang="en-AU" smtClean="0"/>
              <a:t>‹#›</a:t>
            </a:fld>
            <a:endParaRPr lang="en-AU"/>
          </a:p>
        </p:txBody>
      </p:sp>
    </p:spTree>
    <p:extLst>
      <p:ext uri="{BB962C8B-B14F-4D97-AF65-F5344CB8AC3E}">
        <p14:creationId xmlns:p14="http://schemas.microsoft.com/office/powerpoint/2010/main" val="3253258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846011-58C3-47D5-A2CE-9E92F768EF56}" type="datetimeFigureOut">
              <a:rPr lang="en-AU" smtClean="0"/>
              <a:t>15/08/2019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46D53F-9612-4985-BAD1-ECEB32A5D8AA}" type="slidenum">
              <a:rPr lang="en-AU" smtClean="0"/>
              <a:t>‹#›</a:t>
            </a:fld>
            <a:endParaRPr lang="en-AU"/>
          </a:p>
        </p:txBody>
      </p:sp>
    </p:spTree>
    <p:extLst>
      <p:ext uri="{BB962C8B-B14F-4D97-AF65-F5344CB8AC3E}">
        <p14:creationId xmlns:p14="http://schemas.microsoft.com/office/powerpoint/2010/main" val="7745104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D5C2D-91E2-47C6-86C2-414CC49DC074}" type="datetimeFigureOut">
              <a:rPr lang="en-US" smtClean="0">
                <a:solidFill>
                  <a:prstClr val="black">
                    <a:tint val="75000"/>
                  </a:prstClr>
                </a:solidFill>
              </a:rPr>
              <a:pPr/>
              <a:t>8/15/2019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59F04-BF8D-442B-BCEE-D51F56FAD1A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300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ms-M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6545E-80C5-49B1-8C5A-35BECA499071}" type="datetimeFigureOut">
              <a:rPr lang="ms-MY" smtClean="0">
                <a:solidFill>
                  <a:prstClr val="black">
                    <a:tint val="75000"/>
                  </a:prstClr>
                </a:solidFill>
              </a:rPr>
              <a:pPr/>
              <a:t>15/08/2019</a:t>
            </a:fld>
            <a:endParaRPr lang="ms-M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ms-M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652A0-5D75-4BFB-9369-92CC5A38A9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1351851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ms-M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AU" smtClean="0"/>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7B993AE2-C212-4D95-9716-D52CDE34FDEA}" type="datetimeFigureOut">
              <a:rPr lang="en-AU"/>
              <a:pPr>
                <a:defRPr/>
              </a:pPr>
              <a:t>15/08/2019</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BC768B09-C9C5-471E-AFD2-13C8AB53B994}" type="slidenum">
              <a:rPr lang="en-AU"/>
              <a:pPr>
                <a:defRPr/>
              </a:pPr>
              <a:t>‹#›</a:t>
            </a:fld>
            <a:endParaRPr lang="en-AU"/>
          </a:p>
        </p:txBody>
      </p:sp>
    </p:spTree>
    <p:extLst>
      <p:ext uri="{BB962C8B-B14F-4D97-AF65-F5344CB8AC3E}">
        <p14:creationId xmlns:p14="http://schemas.microsoft.com/office/powerpoint/2010/main" val="10093948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0DF587A4-8C1C-4469-9F3A-6BFB5DC7C2B3}" type="datetimeFigureOut">
              <a:rPr lang="en-US"/>
              <a:pPr>
                <a:defRPr/>
              </a:pPr>
              <a:t>8/15/2019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498BE4BA-68CC-4376-AA73-1D1B0CC85450}" type="slidenum">
              <a:rPr lang="en-US"/>
              <a:pPr>
                <a:defRPr/>
              </a:pPr>
              <a:t>‹#›</a:t>
            </a:fld>
            <a:endParaRPr lang="en-US"/>
          </a:p>
        </p:txBody>
      </p:sp>
    </p:spTree>
    <p:extLst>
      <p:ext uri="{BB962C8B-B14F-4D97-AF65-F5344CB8AC3E}">
        <p14:creationId xmlns:p14="http://schemas.microsoft.com/office/powerpoint/2010/main" val="152701749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MY"/>
          </a:p>
        </p:txBody>
      </p:sp>
      <p:sp>
        <p:nvSpPr>
          <p:cNvPr id="3" name="Subtitle 2"/>
          <p:cNvSpPr>
            <a:spLocks noGrp="1"/>
          </p:cNvSpPr>
          <p:nvPr>
            <p:ph type="subTitle" idx="1"/>
          </p:nvPr>
        </p:nvSpPr>
        <p:spPr/>
        <p:txBody>
          <a:bodyPr/>
          <a:lstStyle/>
          <a:p>
            <a:endParaRPr lang="en-MY"/>
          </a:p>
        </p:txBody>
      </p:sp>
      <p:pic>
        <p:nvPicPr>
          <p:cNvPr id="1026" name="Picture 2" descr="C:\Users\USER\Desktop\dana masj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487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9246" y="4278575"/>
            <a:ext cx="8991600" cy="2246769"/>
          </a:xfrm>
          <a:prstGeom prst="rect">
            <a:avLst/>
          </a:prstGeom>
          <a:solidFill>
            <a:srgbClr val="00B0F0">
              <a:alpha val="43000"/>
            </a:srgbClr>
          </a:solidFill>
        </p:spPr>
        <p:txBody>
          <a:bodyPr wrap="square">
            <a:spAutoFit/>
          </a:bodyPr>
          <a:lstStyle/>
          <a:p>
            <a:pPr algn="ct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Dan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janganlah</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kamu</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cerca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benda-benda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yang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mereka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sembah</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yang lain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dari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Allah,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kerana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mereka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kelak</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akan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mencerca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Allah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secara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melampaui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batas</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dengan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ketiadaan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pengetahuan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Demikianlah</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Kami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memperelokkan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pada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pandangan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tiap-tiap</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umat</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akan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amal</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perbuatan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mereka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kemudian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kepada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Tuhan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merekalah</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tempat</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kembali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mereka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lalu</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Ia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menerangkan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kepada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mereka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apa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yang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mereka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telah</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lakukan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t>
            </a:r>
          </a:p>
        </p:txBody>
      </p:sp>
      <p:sp>
        <p:nvSpPr>
          <p:cNvPr id="4" name="Rectangle 3"/>
          <p:cNvSpPr/>
          <p:nvPr/>
        </p:nvSpPr>
        <p:spPr>
          <a:xfrm>
            <a:off x="2974378" y="124544"/>
            <a:ext cx="6169622" cy="1015663"/>
          </a:xfrm>
          <a:prstGeom prst="rect">
            <a:avLst/>
          </a:prstGeom>
        </p:spPr>
        <p:txBody>
          <a:bodyPr wrap="square">
            <a:spAutoFit/>
          </a:bodyPr>
          <a:lstStyle/>
          <a:p>
            <a:pPr algn="ctr"/>
            <a:r>
              <a:rPr lang="en-MY" sz="3000" b="1" dirty="0" err="1">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Firman</a:t>
            </a:r>
            <a:r>
              <a:rPr lang="en-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Allah </a:t>
            </a:r>
            <a:r>
              <a:rPr lang="en-MY" sz="3000" b="1" dirty="0" err="1">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Taala</a:t>
            </a:r>
            <a:r>
              <a:rPr lang="en-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MY" sz="3000" b="1" dirty="0" err="1">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dalam</a:t>
            </a:r>
            <a:r>
              <a:rPr lang="en-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endParaRPr lang="en-MY"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ndParaRPr>
          </a:p>
          <a:p>
            <a:pPr algn="ctr"/>
            <a:r>
              <a:rPr lang="en-MY"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Surah al-</a:t>
            </a:r>
            <a:r>
              <a:rPr lang="en-MY" sz="3000" b="1" dirty="0" err="1"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An’am</a:t>
            </a:r>
            <a:r>
              <a:rPr lang="en-MY"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MY" sz="3000" b="1" dirty="0" err="1">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ayat</a:t>
            </a:r>
            <a:r>
              <a:rPr lang="en-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MY"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108:</a:t>
            </a:r>
            <a:endParaRPr lang="ms-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ndParaRPr>
          </a:p>
        </p:txBody>
      </p:sp>
      <p:sp>
        <p:nvSpPr>
          <p:cNvPr id="5" name="Rectangle 4"/>
          <p:cNvSpPr/>
          <p:nvPr/>
        </p:nvSpPr>
        <p:spPr>
          <a:xfrm>
            <a:off x="172948" y="1648544"/>
            <a:ext cx="8816280" cy="2308324"/>
          </a:xfrm>
          <a:prstGeom prst="rect">
            <a:avLst/>
          </a:prstGeom>
          <a:solidFill>
            <a:schemeClr val="bg1">
              <a:alpha val="52000"/>
            </a:schemeClr>
          </a:solidFill>
        </p:spPr>
        <p:txBody>
          <a:bodyPr wrap="square">
            <a:spAutoFit/>
          </a:bodyPr>
          <a:lstStyle/>
          <a:p>
            <a:pPr algn="ctr" rtl="1"/>
            <a:r>
              <a:rPr lang="ar-EG"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وَلَا تَسُبُّوا الَّذِينَ يَدْعُونَ مِنْ دُونِ اللَّهِ فَيَسُبُّوا اللَّهَ عَدْوًا بِغَيْرِ عِلْمٍ ۗ كَذَٰلِكَ زَيَّنَّا لِكُلِّ أُمَّةٍ عَمَلَهُمْ ثُمَّ إِلَىٰ رَبِّهِمْ مَرْجِعُهُمْ فَيُنَبِّئُهُمْ بِمَا كَانُوا يَعْمَلُونَ</a:t>
            </a:r>
            <a:r>
              <a:rPr lang="ar-SA"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endParaRPr lang="ms-MY"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
        <p:nvSpPr>
          <p:cNvPr id="6" name="Explosion 1 5"/>
          <p:cNvSpPr/>
          <p:nvPr/>
        </p:nvSpPr>
        <p:spPr>
          <a:xfrm>
            <a:off x="85578" y="18828"/>
            <a:ext cx="3096344" cy="1700808"/>
          </a:xfrm>
          <a:prstGeom prst="irregularSeal1">
            <a:avLst/>
          </a:prstGeom>
          <a:ln>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200" b="1" dirty="0" err="1"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Larangan</a:t>
            </a:r>
            <a:r>
              <a:rPr lang="en-US" sz="22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US" sz="2200" b="1" dirty="0" err="1"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Menghina</a:t>
            </a:r>
            <a:endParaRPr lang="en-MY" sz="2200" dirty="0"/>
          </a:p>
        </p:txBody>
      </p:sp>
    </p:spTree>
    <p:extLst>
      <p:ext uri="{BB962C8B-B14F-4D97-AF65-F5344CB8AC3E}">
        <p14:creationId xmlns:p14="http://schemas.microsoft.com/office/powerpoint/2010/main" val="3678572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52400" y="311606"/>
            <a:ext cx="8686800" cy="553998"/>
          </a:xfrm>
          <a:prstGeom prst="rect">
            <a:avLst/>
          </a:prstGeom>
        </p:spPr>
        <p:txBody>
          <a:bodyPr wrap="square">
            <a:spAutoFit/>
          </a:bodyPr>
          <a:lstStyle/>
          <a:p>
            <a:pPr algn="ctr"/>
            <a:r>
              <a:rPr lang="en-US" sz="30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Islam </a:t>
            </a:r>
            <a:r>
              <a:rPr lang="en-US" sz="30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menggariskan</a:t>
            </a:r>
            <a:r>
              <a:rPr lang="en-US" sz="30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 </a:t>
            </a:r>
            <a:r>
              <a:rPr lang="en-US" sz="30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tatacara</a:t>
            </a:r>
            <a:r>
              <a:rPr lang="en-US" sz="30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 </a:t>
            </a:r>
            <a:r>
              <a:rPr lang="en-US" sz="30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hubungan</a:t>
            </a:r>
            <a:endParaRPr lang="en-US" sz="3000" b="1" dirty="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endParaRPr>
          </a:p>
        </p:txBody>
      </p:sp>
      <p:sp>
        <p:nvSpPr>
          <p:cNvPr id="4" name="Rectangle 3"/>
          <p:cNvSpPr/>
          <p:nvPr/>
        </p:nvSpPr>
        <p:spPr>
          <a:xfrm>
            <a:off x="533400" y="3203466"/>
            <a:ext cx="8153400" cy="990600"/>
          </a:xfrm>
          <a:prstGeom prst="rect">
            <a:avLst/>
          </a:prstGeom>
          <a:ln>
            <a:solidFill>
              <a:schemeClr val="tx1"/>
            </a:solidFill>
          </a:ln>
          <a:effectLst>
            <a:glow rad="101600">
              <a:schemeClr val="tx1">
                <a:alpha val="60000"/>
              </a:schemeClr>
            </a:glow>
            <a:outerShdw blurRad="40000" dist="20000" dir="5400000" rotWithShape="0">
              <a:srgbClr val="000000">
                <a:alpha val="38000"/>
              </a:srgbClr>
            </a:outerShdw>
          </a:effectLst>
        </p:spPr>
        <p:style>
          <a:lnRef idx="1">
            <a:schemeClr val="accent5"/>
          </a:lnRef>
          <a:fillRef idx="2">
            <a:schemeClr val="accent5"/>
          </a:fillRef>
          <a:effectRef idx="1">
            <a:schemeClr val="accent5"/>
          </a:effectRef>
          <a:fontRef idx="minor">
            <a:schemeClr val="dk1"/>
          </a:fontRef>
        </p:style>
        <p:txBody>
          <a:bodyPr spcFirstLastPara="0" vert="horz" wrap="square" lIns="181319" tIns="181319" rIns="181319" bIns="181319" numCol="1" spcCol="1270" anchor="ctr" anchorCtr="0">
            <a:noAutofit/>
          </a:bodyPr>
          <a:lstStyle/>
          <a:p>
            <a:pPr algn="ctr" defTabSz="1422400">
              <a:lnSpc>
                <a:spcPct val="90000"/>
              </a:lnSpc>
              <a:spcBef>
                <a:spcPct val="0"/>
              </a:spcBef>
              <a:spcAft>
                <a:spcPct val="35000"/>
              </a:spcAft>
            </a:pPr>
            <a:r>
              <a:rPr lang="en-US" sz="2500" b="1" dirty="0" err="1"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Perpaduan</a:t>
            </a:r>
            <a:r>
              <a:rPr lang="en-US" sz="2500" b="1" dirty="0"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 </a:t>
            </a:r>
            <a:r>
              <a:rPr lang="en-US" sz="2500" b="1" dirty="0" err="1"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dipelihara</a:t>
            </a:r>
            <a:r>
              <a:rPr lang="en-US" sz="2500" b="1" dirty="0"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 </a:t>
            </a:r>
            <a:r>
              <a:rPr lang="en-US" sz="2500" b="1" dirty="0" err="1"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dengan</a:t>
            </a:r>
            <a:r>
              <a:rPr lang="en-US" sz="2500" b="1" dirty="0"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 </a:t>
            </a:r>
            <a:r>
              <a:rPr lang="en-US" sz="2500" b="1" dirty="0" err="1"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perasaan</a:t>
            </a:r>
            <a:r>
              <a:rPr lang="en-US" sz="2500" b="1" dirty="0"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 </a:t>
            </a:r>
            <a:r>
              <a:rPr lang="en-US" sz="2500" b="1" dirty="0" err="1"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muhibbah</a:t>
            </a:r>
            <a:r>
              <a:rPr lang="en-US" sz="2500" b="1" dirty="0"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 </a:t>
            </a:r>
            <a:r>
              <a:rPr lang="en-US" sz="2500" b="1" dirty="0" err="1"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dan</a:t>
            </a:r>
            <a:r>
              <a:rPr lang="en-US" sz="2500" b="1" dirty="0"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 </a:t>
            </a:r>
            <a:r>
              <a:rPr lang="en-US" sz="2500" b="1" dirty="0" err="1"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saling</a:t>
            </a:r>
            <a:r>
              <a:rPr lang="en-US" sz="2500" b="1" dirty="0"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 </a:t>
            </a:r>
            <a:r>
              <a:rPr lang="en-US" sz="2500" b="1" dirty="0" err="1"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menghormati</a:t>
            </a:r>
            <a:r>
              <a:rPr lang="en-US" sz="2500" b="1" dirty="0"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a:t>
            </a:r>
            <a:endParaRPr lang="en-MY" sz="2500" b="1" dirty="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endParaRPr>
          </a:p>
        </p:txBody>
      </p:sp>
      <p:sp>
        <p:nvSpPr>
          <p:cNvPr id="5" name="Rectangle 4"/>
          <p:cNvSpPr/>
          <p:nvPr/>
        </p:nvSpPr>
        <p:spPr>
          <a:xfrm>
            <a:off x="741327" y="1989615"/>
            <a:ext cx="8153400" cy="950168"/>
          </a:xfrm>
          <a:prstGeom prst="rect">
            <a:avLst/>
          </a:prstGeom>
          <a:ln>
            <a:solidFill>
              <a:schemeClr val="tx1"/>
            </a:solidFill>
          </a:ln>
          <a:effectLst>
            <a:glow rad="101600">
              <a:schemeClr val="tx1">
                <a:alpha val="6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spcFirstLastPara="0" vert="horz" wrap="square" lIns="181319" tIns="181319" rIns="181319" bIns="181319" numCol="1" spcCol="1270" anchor="ctr" anchorCtr="0">
            <a:noAutofit/>
          </a:bodyPr>
          <a:lstStyle/>
          <a:p>
            <a:pPr algn="ctr" defTabSz="1422400">
              <a:lnSpc>
                <a:spcPct val="90000"/>
              </a:lnSpc>
              <a:spcBef>
                <a:spcPct val="0"/>
              </a:spcBef>
              <a:spcAft>
                <a:spcPct val="35000"/>
              </a:spcAft>
            </a:pPr>
            <a:r>
              <a:rPr lang="sv-SE" sz="2400" dirty="0" smtClean="0">
                <a:ln w="6350" cmpd="sng">
                  <a:solidFill>
                    <a:srgbClr val="EEECE1">
                      <a:lumMod val="10000"/>
                    </a:srgbClr>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PERLEMBAGAAN MALAYSIA </a:t>
            </a:r>
            <a:r>
              <a:rPr lang="ar-SA" sz="2300" dirty="0" smtClean="0">
                <a:ln w="6350" cmpd="sng">
                  <a:solidFill>
                    <a:srgbClr val="EEECE1">
                      <a:lumMod val="10000"/>
                    </a:srgbClr>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a:t>
            </a:r>
            <a:r>
              <a:rPr lang="sv-SE" sz="2300" dirty="0" smtClean="0">
                <a:ln w="6350" cmpd="sng">
                  <a:solidFill>
                    <a:srgbClr val="EEECE1">
                      <a:lumMod val="10000"/>
                    </a:srgbClr>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 Islam sebagai agama </a:t>
            </a:r>
            <a:r>
              <a:rPr lang="en-US" sz="2300" dirty="0">
                <a:ln w="6350" cmpd="sng">
                  <a:solidFill>
                    <a:srgbClr val="EEECE1">
                      <a:lumMod val="10000"/>
                    </a:srgbClr>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r</a:t>
            </a:r>
            <a:r>
              <a:rPr lang="sv-SE" sz="2300" dirty="0" smtClean="0">
                <a:ln w="6350" cmpd="sng">
                  <a:solidFill>
                    <a:srgbClr val="EEECE1">
                      <a:lumMod val="10000"/>
                    </a:srgbClr>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asmi bagi persekutuan</a:t>
            </a:r>
            <a:endParaRPr lang="en-MY" sz="2300" dirty="0">
              <a:ln w="6350" cmpd="sng">
                <a:solidFill>
                  <a:srgbClr val="EEECE1">
                    <a:lumMod val="10000"/>
                  </a:srgbClr>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ndParaRPr>
          </a:p>
        </p:txBody>
      </p:sp>
      <p:sp>
        <p:nvSpPr>
          <p:cNvPr id="6" name="Rectangle 5"/>
          <p:cNvSpPr/>
          <p:nvPr/>
        </p:nvSpPr>
        <p:spPr>
          <a:xfrm>
            <a:off x="528074" y="4598640"/>
            <a:ext cx="8153400" cy="990600"/>
          </a:xfrm>
          <a:prstGeom prst="rect">
            <a:avLst/>
          </a:prstGeom>
          <a:ln>
            <a:solidFill>
              <a:schemeClr val="tx1"/>
            </a:solidFill>
          </a:ln>
          <a:effectLst>
            <a:glow rad="101600">
              <a:schemeClr val="tx1">
                <a:alpha val="6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spcFirstLastPara="0" vert="horz" wrap="square" lIns="181319" tIns="181319" rIns="181319" bIns="181319" numCol="1" spcCol="1270" anchor="ctr" anchorCtr="0">
            <a:noAutofit/>
          </a:bodyPr>
          <a:lstStyle/>
          <a:p>
            <a:pPr algn="ctr" defTabSz="1422400">
              <a:lnSpc>
                <a:spcPct val="90000"/>
              </a:lnSpc>
              <a:spcBef>
                <a:spcPct val="0"/>
              </a:spcBef>
              <a:spcAft>
                <a:spcPct val="35000"/>
              </a:spcAft>
            </a:pPr>
            <a:r>
              <a:rPr lang="en-US" sz="2500" b="1" dirty="0" err="1"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Perpaduan</a:t>
            </a:r>
            <a:r>
              <a:rPr lang="en-US" sz="2500" b="1" dirty="0"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 </a:t>
            </a:r>
            <a:r>
              <a:rPr lang="en-US" sz="2500" b="1" dirty="0" err="1"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membawa</a:t>
            </a:r>
            <a:r>
              <a:rPr lang="en-US" sz="2500" b="1" dirty="0"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 </a:t>
            </a:r>
            <a:r>
              <a:rPr lang="en-US" sz="2500" b="1" dirty="0" err="1"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kekuatan</a:t>
            </a:r>
            <a:r>
              <a:rPr lang="en-US" sz="2500" b="1" dirty="0"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 </a:t>
            </a:r>
            <a:r>
              <a:rPr lang="en-US" sz="2500" b="1" dirty="0" err="1"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dan</a:t>
            </a:r>
            <a:r>
              <a:rPr lang="en-US" sz="2500" b="1" dirty="0"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 </a:t>
            </a:r>
            <a:r>
              <a:rPr lang="en-US" sz="2500" b="1" dirty="0" err="1"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kejayaan</a:t>
            </a:r>
            <a:r>
              <a:rPr lang="en-US" sz="2500" b="1" dirty="0" smtClean="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rPr>
              <a:t>.</a:t>
            </a:r>
            <a:endParaRPr lang="en-MY" sz="2500" b="1" dirty="0">
              <a:ln w="6350" cmpd="sng">
                <a:solidFill>
                  <a:srgbClr val="EEECE1">
                    <a:lumMod val="10000"/>
                  </a:srgbClr>
                </a:solidFill>
                <a:prstDash val="solid"/>
              </a:ln>
              <a:solidFill>
                <a:srgbClr val="FFFFFF"/>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endParaRPr>
          </a:p>
        </p:txBody>
      </p:sp>
      <p:sp>
        <p:nvSpPr>
          <p:cNvPr id="7" name="4-Point Star 6"/>
          <p:cNvSpPr/>
          <p:nvPr/>
        </p:nvSpPr>
        <p:spPr>
          <a:xfrm rot="586678">
            <a:off x="323528" y="1714466"/>
            <a:ext cx="720080" cy="741784"/>
          </a:xfrm>
          <a:prstGeom prst="star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MY"/>
          </a:p>
        </p:txBody>
      </p:sp>
      <p:sp>
        <p:nvSpPr>
          <p:cNvPr id="8" name="4-Point Star 7"/>
          <p:cNvSpPr/>
          <p:nvPr/>
        </p:nvSpPr>
        <p:spPr>
          <a:xfrm rot="586678">
            <a:off x="323530" y="3082619"/>
            <a:ext cx="720080" cy="741784"/>
          </a:xfrm>
          <a:prstGeom prst="star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MY"/>
          </a:p>
        </p:txBody>
      </p:sp>
      <p:sp>
        <p:nvSpPr>
          <p:cNvPr id="9" name="4-Point Star 8"/>
          <p:cNvSpPr/>
          <p:nvPr/>
        </p:nvSpPr>
        <p:spPr>
          <a:xfrm rot="586678">
            <a:off x="628328" y="2019266"/>
            <a:ext cx="720080" cy="741784"/>
          </a:xfrm>
          <a:prstGeom prst="star4">
            <a:avLst>
              <a:gd name="adj" fmla="val 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MY"/>
          </a:p>
        </p:txBody>
      </p:sp>
      <p:sp>
        <p:nvSpPr>
          <p:cNvPr id="10" name="4-Point Star 9"/>
          <p:cNvSpPr/>
          <p:nvPr/>
        </p:nvSpPr>
        <p:spPr>
          <a:xfrm rot="586678">
            <a:off x="381287" y="4471820"/>
            <a:ext cx="720080" cy="741784"/>
          </a:xfrm>
          <a:prstGeom prst="star4">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MY"/>
          </a:p>
        </p:txBody>
      </p:sp>
    </p:spTree>
    <p:extLst>
      <p:ext uri="{BB962C8B-B14F-4D97-AF65-F5344CB8AC3E}">
        <p14:creationId xmlns:p14="http://schemas.microsoft.com/office/powerpoint/2010/main" val="3678572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5680" y="343272"/>
            <a:ext cx="8686800" cy="553998"/>
          </a:xfrm>
          <a:prstGeom prst="rect">
            <a:avLst/>
          </a:prstGeom>
        </p:spPr>
        <p:txBody>
          <a:bodyPr wrap="square">
            <a:spAutoFit/>
          </a:bodyPr>
          <a:lstStyle/>
          <a:p>
            <a:pPr algn="ctr"/>
            <a:r>
              <a:rPr lang="en-US" sz="30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Perpaduan</a:t>
            </a:r>
            <a:r>
              <a:rPr lang="en-US" sz="30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 </a:t>
            </a:r>
            <a:r>
              <a:rPr lang="en-US" sz="30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dalam</a:t>
            </a:r>
            <a:r>
              <a:rPr lang="en-US" sz="30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 </a:t>
            </a:r>
            <a:r>
              <a:rPr lang="en-US" sz="30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kalangan</a:t>
            </a:r>
            <a:r>
              <a:rPr lang="en-US" sz="30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 </a:t>
            </a:r>
            <a:r>
              <a:rPr lang="en-US" sz="30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umat</a:t>
            </a:r>
            <a:r>
              <a:rPr lang="en-US" sz="30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 Islam</a:t>
            </a:r>
            <a:endParaRPr lang="en-US" sz="3000" b="1" dirty="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endParaRPr>
          </a:p>
        </p:txBody>
      </p:sp>
      <p:sp>
        <p:nvSpPr>
          <p:cNvPr id="4" name="Rectangle 3"/>
          <p:cNvSpPr/>
          <p:nvPr/>
        </p:nvSpPr>
        <p:spPr>
          <a:xfrm>
            <a:off x="3473152" y="2761838"/>
            <a:ext cx="4800600" cy="888866"/>
          </a:xfrm>
          <a:prstGeom prst="rect">
            <a:avLst/>
          </a:prstGeom>
          <a:ln/>
        </p:spPr>
        <p:style>
          <a:lnRef idx="1">
            <a:schemeClr val="accent5"/>
          </a:lnRef>
          <a:fillRef idx="2">
            <a:schemeClr val="accent5"/>
          </a:fillRef>
          <a:effectRef idx="1">
            <a:schemeClr val="accent5"/>
          </a:effectRef>
          <a:fontRef idx="minor">
            <a:schemeClr val="dk1"/>
          </a:fontRef>
        </p:style>
        <p:txBody>
          <a:bodyPr spcFirstLastPara="0" vert="horz" wrap="square" lIns="181319" tIns="181319" rIns="181319" bIns="181319" numCol="1" spcCol="1270" anchor="ctr" anchorCtr="0">
            <a:noAutofit/>
          </a:bodyPr>
          <a:lstStyle/>
          <a:p>
            <a:pPr algn="ctr" defTabSz="1422400">
              <a:lnSpc>
                <a:spcPct val="90000"/>
              </a:lnSpc>
              <a:spcBef>
                <a:spcPct val="0"/>
              </a:spcBef>
              <a:spcAft>
                <a:spcPct val="35000"/>
              </a:spcAft>
            </a:pPr>
            <a:r>
              <a:rPr lang="en-US" sz="2400" b="1" dirty="0" err="1" smtClean="0">
                <a:effectLst>
                  <a:outerShdw blurRad="38100" dist="38100" dir="2700000" algn="tl">
                    <a:srgbClr val="000000">
                      <a:alpha val="43137"/>
                    </a:srgbClr>
                  </a:outerShdw>
                </a:effectLst>
                <a:latin typeface="Arial" pitchFamily="34" charset="0"/>
                <a:cs typeface="Arial" pitchFamily="34" charset="0"/>
              </a:rPr>
              <a:t>Iman</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en-US" sz="2400" b="1" dirty="0" err="1" smtClean="0">
                <a:effectLst>
                  <a:outerShdw blurRad="38100" dist="38100" dir="2700000" algn="tl">
                    <a:srgbClr val="000000">
                      <a:alpha val="43137"/>
                    </a:srgbClr>
                  </a:outerShdw>
                </a:effectLst>
                <a:latin typeface="Arial" pitchFamily="34" charset="0"/>
                <a:cs typeface="Arial" pitchFamily="34" charset="0"/>
              </a:rPr>
              <a:t>dan</a:t>
            </a:r>
            <a:r>
              <a:rPr lang="en-US" sz="2400" b="1" dirty="0" smtClean="0">
                <a:effectLst>
                  <a:outerShdw blurRad="38100" dist="38100" dir="2700000" algn="tl">
                    <a:srgbClr val="000000">
                      <a:alpha val="43137"/>
                    </a:srgbClr>
                  </a:outerShdw>
                </a:effectLst>
                <a:latin typeface="Arial" pitchFamily="34" charset="0"/>
                <a:cs typeface="Arial" pitchFamily="34" charset="0"/>
              </a:rPr>
              <a:t> Islam</a:t>
            </a:r>
            <a:endParaRPr lang="en-MY" sz="2400" b="1" dirty="0">
              <a:ln w="6350" cmpd="sng">
                <a:solidFill>
                  <a:srgbClr val="EEECE1">
                    <a:lumMod val="10000"/>
                  </a:srgbClr>
                </a:solidFill>
                <a:prstDash val="solid"/>
              </a:ln>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5" name="Rectangle 4"/>
          <p:cNvSpPr/>
          <p:nvPr/>
        </p:nvSpPr>
        <p:spPr>
          <a:xfrm>
            <a:off x="1053963" y="1999838"/>
            <a:ext cx="3643064" cy="1016134"/>
          </a:xfrm>
          <a:prstGeom prst="rect">
            <a:avLst/>
          </a:prstGeom>
          <a:ln/>
        </p:spPr>
        <p:style>
          <a:lnRef idx="1">
            <a:schemeClr val="accent4"/>
          </a:lnRef>
          <a:fillRef idx="2">
            <a:schemeClr val="accent4"/>
          </a:fillRef>
          <a:effectRef idx="1">
            <a:schemeClr val="accent4"/>
          </a:effectRef>
          <a:fontRef idx="minor">
            <a:schemeClr val="dk1"/>
          </a:fontRef>
        </p:style>
        <p:txBody>
          <a:bodyPr spcFirstLastPara="0" vert="horz" wrap="square" lIns="181319" tIns="181319" rIns="181319" bIns="181319" numCol="1" spcCol="1270" anchor="ctr" anchorCtr="0">
            <a:noAutofit/>
          </a:bodyPr>
          <a:lstStyle/>
          <a:p>
            <a:pPr algn="ctr" defTabSz="1422400">
              <a:lnSpc>
                <a:spcPct val="90000"/>
              </a:lnSpc>
              <a:spcBef>
                <a:spcPct val="0"/>
              </a:spcBef>
              <a:spcAft>
                <a:spcPct val="35000"/>
              </a:spcAft>
            </a:pPr>
            <a:r>
              <a:rPr lang="fi-FI" sz="2300" dirty="0" smtClean="0">
                <a:ln w="6350" cmpd="sng">
                  <a:solidFill>
                    <a:srgbClr val="EEECE1">
                      <a:lumMod val="10000"/>
                    </a:srgbClr>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Melahirkan ikatan persaudaraan</a:t>
            </a:r>
            <a:endParaRPr lang="en-MY" sz="2300" dirty="0">
              <a:ln w="6350" cmpd="sng">
                <a:solidFill>
                  <a:srgbClr val="EEECE1">
                    <a:lumMod val="10000"/>
                  </a:srgbClr>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ndParaRPr>
          </a:p>
        </p:txBody>
      </p:sp>
      <p:sp>
        <p:nvSpPr>
          <p:cNvPr id="6" name="Rectangle 5"/>
          <p:cNvSpPr/>
          <p:nvPr/>
        </p:nvSpPr>
        <p:spPr>
          <a:xfrm>
            <a:off x="3482280" y="3981038"/>
            <a:ext cx="4800600" cy="888866"/>
          </a:xfrm>
          <a:prstGeom prst="rect">
            <a:avLst/>
          </a:prstGeom>
          <a:ln/>
        </p:spPr>
        <p:style>
          <a:lnRef idx="1">
            <a:schemeClr val="accent6"/>
          </a:lnRef>
          <a:fillRef idx="2">
            <a:schemeClr val="accent6"/>
          </a:fillRef>
          <a:effectRef idx="1">
            <a:schemeClr val="accent6"/>
          </a:effectRef>
          <a:fontRef idx="minor">
            <a:schemeClr val="dk1"/>
          </a:fontRef>
        </p:style>
        <p:txBody>
          <a:bodyPr spcFirstLastPara="0" vert="horz" wrap="square" lIns="181319" tIns="181319" rIns="181319" bIns="181319" numCol="1" spcCol="1270" anchor="ctr" anchorCtr="0">
            <a:noAutofit/>
          </a:bodyPr>
          <a:lstStyle/>
          <a:p>
            <a:pPr algn="ctr" defTabSz="1422400">
              <a:lnSpc>
                <a:spcPct val="90000"/>
              </a:lnSpc>
              <a:spcBef>
                <a:spcPct val="0"/>
              </a:spcBef>
              <a:spcAft>
                <a:spcPct val="35000"/>
              </a:spcAft>
            </a:pPr>
            <a:r>
              <a:rPr lang="en-US" sz="2400" b="1" dirty="0" err="1" smtClean="0">
                <a:effectLst>
                  <a:outerShdw blurRad="38100" dist="38100" dir="2700000" algn="tl">
                    <a:srgbClr val="000000">
                      <a:alpha val="43137"/>
                    </a:srgbClr>
                  </a:outerShdw>
                </a:effectLst>
                <a:latin typeface="Arial" pitchFamily="34" charset="0"/>
                <a:cs typeface="Arial" pitchFamily="34" charset="0"/>
              </a:rPr>
              <a:t>Merentasi</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en-US" sz="2400" b="1" dirty="0" err="1" smtClean="0">
                <a:effectLst>
                  <a:outerShdw blurRad="38100" dist="38100" dir="2700000" algn="tl">
                    <a:srgbClr val="000000">
                      <a:alpha val="43137"/>
                    </a:srgbClr>
                  </a:outerShdw>
                </a:effectLst>
                <a:latin typeface="Arial" pitchFamily="34" charset="0"/>
                <a:cs typeface="Arial" pitchFamily="34" charset="0"/>
              </a:rPr>
              <a:t>batasan</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en-US" sz="2400" b="1" dirty="0" err="1" smtClean="0">
                <a:effectLst>
                  <a:outerShdw blurRad="38100" dist="38100" dir="2700000" algn="tl">
                    <a:srgbClr val="000000">
                      <a:alpha val="43137"/>
                    </a:srgbClr>
                  </a:outerShdw>
                </a:effectLst>
                <a:latin typeface="Arial" pitchFamily="34" charset="0"/>
                <a:cs typeface="Arial" pitchFamily="34" charset="0"/>
              </a:rPr>
              <a:t>dan</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en-US" sz="2400" b="1" dirty="0" err="1" smtClean="0">
                <a:effectLst>
                  <a:outerShdw blurRad="38100" dist="38100" dir="2700000" algn="tl">
                    <a:srgbClr val="000000">
                      <a:alpha val="43137"/>
                    </a:srgbClr>
                  </a:outerShdw>
                </a:effectLst>
                <a:latin typeface="Arial" pitchFamily="34" charset="0"/>
                <a:cs typeface="Arial" pitchFamily="34" charset="0"/>
              </a:rPr>
              <a:t>sempadan</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en-US" sz="2400" b="1" dirty="0" err="1" smtClean="0">
                <a:effectLst>
                  <a:outerShdw blurRad="38100" dist="38100" dir="2700000" algn="tl">
                    <a:srgbClr val="000000">
                      <a:alpha val="43137"/>
                    </a:srgbClr>
                  </a:outerShdw>
                </a:effectLst>
                <a:latin typeface="Arial" pitchFamily="34" charset="0"/>
                <a:cs typeface="Arial" pitchFamily="34" charset="0"/>
              </a:rPr>
              <a:t>negara</a:t>
            </a:r>
            <a:endParaRPr lang="en-MY" sz="2400" b="1" dirty="0">
              <a:ln w="6350" cmpd="sng">
                <a:solidFill>
                  <a:srgbClr val="EEECE1">
                    <a:lumMod val="10000"/>
                  </a:srgbClr>
                </a:solidFill>
                <a:prstDash val="solid"/>
              </a:ln>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7" name="Rectangle 6"/>
          <p:cNvSpPr/>
          <p:nvPr/>
        </p:nvSpPr>
        <p:spPr>
          <a:xfrm>
            <a:off x="3482280" y="5276438"/>
            <a:ext cx="4800600" cy="888866"/>
          </a:xfrm>
          <a:prstGeom prst="rect">
            <a:avLst/>
          </a:prstGeom>
          <a:ln/>
        </p:spPr>
        <p:style>
          <a:lnRef idx="1">
            <a:schemeClr val="accent3"/>
          </a:lnRef>
          <a:fillRef idx="2">
            <a:schemeClr val="accent3"/>
          </a:fillRef>
          <a:effectRef idx="1">
            <a:schemeClr val="accent3"/>
          </a:effectRef>
          <a:fontRef idx="minor">
            <a:schemeClr val="dk1"/>
          </a:fontRef>
        </p:style>
        <p:txBody>
          <a:bodyPr spcFirstLastPara="0" vert="horz" wrap="square" lIns="181319" tIns="181319" rIns="181319" bIns="181319" numCol="1" spcCol="1270" anchor="ctr" anchorCtr="0">
            <a:noAutofit/>
          </a:bodyPr>
          <a:lstStyle/>
          <a:p>
            <a:pPr algn="ctr" defTabSz="1422400">
              <a:lnSpc>
                <a:spcPct val="90000"/>
              </a:lnSpc>
              <a:spcBef>
                <a:spcPct val="0"/>
              </a:spcBef>
              <a:spcAft>
                <a:spcPct val="35000"/>
              </a:spcAft>
            </a:pPr>
            <a:r>
              <a:rPr lang="en-US" sz="2400" b="1" dirty="0" err="1" smtClean="0">
                <a:effectLst>
                  <a:outerShdw blurRad="38100" dist="38100" dir="2700000" algn="tl">
                    <a:srgbClr val="000000">
                      <a:alpha val="43137"/>
                    </a:srgbClr>
                  </a:outerShdw>
                </a:effectLst>
                <a:latin typeface="Arial" pitchFamily="34" charset="0"/>
                <a:cs typeface="Arial" pitchFamily="34" charset="0"/>
              </a:rPr>
              <a:t>Membela</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en-US" sz="2400" b="1" dirty="0" err="1" smtClean="0">
                <a:effectLst>
                  <a:outerShdw blurRad="38100" dist="38100" dir="2700000" algn="tl">
                    <a:srgbClr val="000000">
                      <a:alpha val="43137"/>
                    </a:srgbClr>
                  </a:outerShdw>
                </a:effectLst>
                <a:latin typeface="Arial" pitchFamily="34" charset="0"/>
                <a:cs typeface="Arial" pitchFamily="34" charset="0"/>
              </a:rPr>
              <a:t>dan</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en-US" sz="2400" b="1" dirty="0" err="1" smtClean="0">
                <a:effectLst>
                  <a:outerShdw blurRad="38100" dist="38100" dir="2700000" algn="tl">
                    <a:srgbClr val="000000">
                      <a:alpha val="43137"/>
                    </a:srgbClr>
                  </a:outerShdw>
                </a:effectLst>
                <a:latin typeface="Arial" pitchFamily="34" charset="0"/>
                <a:cs typeface="Arial" pitchFamily="34" charset="0"/>
              </a:rPr>
              <a:t>menjaga</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en-US" sz="2400" b="1" dirty="0" err="1" smtClean="0">
                <a:effectLst>
                  <a:outerShdw blurRad="38100" dist="38100" dir="2700000" algn="tl">
                    <a:srgbClr val="000000">
                      <a:alpha val="43137"/>
                    </a:srgbClr>
                  </a:outerShdw>
                </a:effectLst>
                <a:latin typeface="Arial" pitchFamily="34" charset="0"/>
                <a:cs typeface="Arial" pitchFamily="34" charset="0"/>
              </a:rPr>
              <a:t>kemuliaan</a:t>
            </a:r>
            <a:r>
              <a:rPr lang="en-US" sz="2400" b="1" dirty="0" smtClean="0">
                <a:effectLst>
                  <a:outerShdw blurRad="38100" dist="38100" dir="2700000" algn="tl">
                    <a:srgbClr val="000000">
                      <a:alpha val="43137"/>
                    </a:srgbClr>
                  </a:outerShdw>
                </a:effectLst>
                <a:latin typeface="Arial" pitchFamily="34" charset="0"/>
                <a:cs typeface="Arial" pitchFamily="34" charset="0"/>
              </a:rPr>
              <a:t> </a:t>
            </a:r>
            <a:r>
              <a:rPr lang="en-US" sz="2400" b="1" dirty="0" err="1" smtClean="0">
                <a:effectLst>
                  <a:outerShdw blurRad="38100" dist="38100" dir="2700000" algn="tl">
                    <a:srgbClr val="000000">
                      <a:alpha val="43137"/>
                    </a:srgbClr>
                  </a:outerShdw>
                </a:effectLst>
                <a:latin typeface="Arial" pitchFamily="34" charset="0"/>
                <a:cs typeface="Arial" pitchFamily="34" charset="0"/>
              </a:rPr>
              <a:t>umat</a:t>
            </a:r>
            <a:r>
              <a:rPr lang="en-US" sz="2400" b="1" dirty="0" smtClean="0">
                <a:effectLst>
                  <a:outerShdw blurRad="38100" dist="38100" dir="2700000" algn="tl">
                    <a:srgbClr val="000000">
                      <a:alpha val="43137"/>
                    </a:srgbClr>
                  </a:outerShdw>
                </a:effectLst>
                <a:latin typeface="Arial" pitchFamily="34" charset="0"/>
                <a:cs typeface="Arial" pitchFamily="34" charset="0"/>
              </a:rPr>
              <a:t> Islam</a:t>
            </a:r>
            <a:endParaRPr lang="en-MY" sz="2400" b="1" dirty="0">
              <a:ln w="6350" cmpd="sng">
                <a:solidFill>
                  <a:srgbClr val="EEECE1">
                    <a:lumMod val="10000"/>
                  </a:srgbClr>
                </a:solidFill>
                <a:prstDash val="solid"/>
              </a:ln>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678572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9512" y="4010288"/>
            <a:ext cx="8727318" cy="1938992"/>
          </a:xfrm>
          <a:prstGeom prst="rect">
            <a:avLst/>
          </a:prstGeom>
          <a:solidFill>
            <a:srgbClr val="00B0F0">
              <a:alpha val="43000"/>
            </a:srgbClr>
          </a:solidFill>
        </p:spPr>
        <p:txBody>
          <a:bodyPr wrap="square">
            <a:spAutoFit/>
          </a:bodyPr>
          <a:lstStyle/>
          <a:p>
            <a:pPr algn="ct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Sebenarnya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orang-orang</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yang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beriman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itu</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adalah</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bersaudara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maka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damaikanlah</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di</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antara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dua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saudara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kamu</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(yang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bertelingkah</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itu</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bertaqwalah</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kepada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Allah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supaya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kamu</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beroleh</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rahmat</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t>
            </a:r>
          </a:p>
        </p:txBody>
      </p:sp>
      <p:sp>
        <p:nvSpPr>
          <p:cNvPr id="4" name="Rectangle 3"/>
          <p:cNvSpPr/>
          <p:nvPr/>
        </p:nvSpPr>
        <p:spPr>
          <a:xfrm>
            <a:off x="990600" y="116632"/>
            <a:ext cx="7214246" cy="1015663"/>
          </a:xfrm>
          <a:prstGeom prst="rect">
            <a:avLst/>
          </a:prstGeom>
        </p:spPr>
        <p:txBody>
          <a:bodyPr wrap="square">
            <a:spAutoFit/>
          </a:bodyPr>
          <a:lstStyle/>
          <a:p>
            <a:pPr algn="ctr"/>
            <a:r>
              <a:rPr lang="en-MY" sz="3000" b="1" dirty="0" err="1">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Firman</a:t>
            </a:r>
            <a:r>
              <a:rPr lang="en-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Allah </a:t>
            </a:r>
            <a:r>
              <a:rPr lang="en-MY" sz="3000" b="1" dirty="0" err="1">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Taala</a:t>
            </a:r>
            <a:r>
              <a:rPr lang="en-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MY" sz="3000" b="1" dirty="0" err="1">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dalam</a:t>
            </a:r>
            <a:r>
              <a:rPr lang="en-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endParaRPr lang="en-MY"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ndParaRPr>
          </a:p>
          <a:p>
            <a:pPr algn="ctr"/>
            <a:r>
              <a:rPr lang="en-MY"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Surah al-</a:t>
            </a:r>
            <a:r>
              <a:rPr lang="en-MY" sz="3000" b="1" dirty="0" err="1"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Hujurat</a:t>
            </a:r>
            <a:r>
              <a:rPr lang="en-MY"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MY" sz="3000" b="1" dirty="0" err="1">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ayat</a:t>
            </a:r>
            <a:r>
              <a:rPr lang="en-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MY"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10:</a:t>
            </a:r>
            <a:endParaRPr lang="ms-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ndParaRPr>
          </a:p>
        </p:txBody>
      </p:sp>
      <p:sp>
        <p:nvSpPr>
          <p:cNvPr id="5" name="Rectangle 4"/>
          <p:cNvSpPr/>
          <p:nvPr/>
        </p:nvSpPr>
        <p:spPr>
          <a:xfrm>
            <a:off x="172948" y="2001035"/>
            <a:ext cx="8816280" cy="1569660"/>
          </a:xfrm>
          <a:prstGeom prst="rect">
            <a:avLst/>
          </a:prstGeom>
          <a:solidFill>
            <a:schemeClr val="bg1">
              <a:alpha val="42000"/>
            </a:schemeClr>
          </a:solidFill>
        </p:spPr>
        <p:txBody>
          <a:bodyPr wrap="square">
            <a:spAutoFit/>
          </a:bodyPr>
          <a:lstStyle/>
          <a:p>
            <a:pPr algn="ctr" rtl="1"/>
            <a:r>
              <a:rPr lang="ar-EG"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إِنَّمَا الْمُؤْمِنُونَ إِخْوَةٌ فَأَصْلِحُوا بَيْنَ أَخَوَيْكُمْ ۚ وَاتَّقُوا اللَّهَ لَعَلَّكُمْ تُرْحَمُونَ.</a:t>
            </a:r>
            <a:endParaRPr lang="ms-MY"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3678572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9512" y="2047775"/>
            <a:ext cx="8856984" cy="4693593"/>
          </a:xfrm>
          <a:prstGeom prst="rect">
            <a:avLst/>
          </a:prstGeom>
          <a:solidFill>
            <a:schemeClr val="bg1">
              <a:alpha val="73000"/>
            </a:schemeClr>
          </a:solidFill>
        </p:spPr>
        <p:txBody>
          <a:bodyPr wrap="square">
            <a:spAutoFit/>
          </a:bodyPr>
          <a:lstStyle/>
          <a:p>
            <a:pPr algn="ctr"/>
            <a:r>
              <a:rPr lang="ms-MY" sz="2300" b="1" dirty="0" smtClean="0">
                <a:effectLst>
                  <a:glow rad="101600">
                    <a:schemeClr val="bg1">
                      <a:alpha val="60000"/>
                    </a:schemeClr>
                  </a:glow>
                  <a:outerShdw blurRad="38100" dist="38100" dir="2700000" algn="tl">
                    <a:srgbClr val="000000">
                      <a:alpha val="43137"/>
                    </a:srgbClr>
                  </a:outerShdw>
                </a:effectLst>
                <a:latin typeface="Tahoma"/>
                <a:ea typeface="Times New Roman"/>
                <a:cs typeface="Arial"/>
              </a:rPr>
              <a:t>“Janganlah kamu dengki-mendengki, tipu-menipu,  benci-membenci, musuh memusuhi,  dan jangan kamu berjual beli atas jual beli setengah yang lain,  dan jadilah kamu seka</a:t>
            </a:r>
            <a:r>
              <a:rPr lang="en-US" sz="2300" b="1" dirty="0">
                <a:effectLst>
                  <a:glow rad="101600">
                    <a:schemeClr val="bg1">
                      <a:alpha val="60000"/>
                    </a:schemeClr>
                  </a:glow>
                  <a:outerShdw blurRad="38100" dist="38100" dir="2700000" algn="tl">
                    <a:srgbClr val="000000">
                      <a:alpha val="43137"/>
                    </a:srgbClr>
                  </a:outerShdw>
                </a:effectLst>
                <a:latin typeface="Tahoma"/>
                <a:ea typeface="Times New Roman"/>
                <a:cs typeface="Arial"/>
              </a:rPr>
              <a:t>l</a:t>
            </a:r>
            <a:r>
              <a:rPr lang="ms-MY" sz="2300" b="1" dirty="0" err="1" smtClean="0">
                <a:effectLst>
                  <a:glow rad="101600">
                    <a:schemeClr val="bg1">
                      <a:alpha val="60000"/>
                    </a:schemeClr>
                  </a:glow>
                  <a:outerShdw blurRad="38100" dist="38100" dir="2700000" algn="tl">
                    <a:srgbClr val="000000">
                      <a:alpha val="43137"/>
                    </a:srgbClr>
                  </a:outerShdw>
                </a:effectLst>
                <a:latin typeface="Tahoma"/>
                <a:ea typeface="Times New Roman"/>
                <a:cs typeface="Arial"/>
              </a:rPr>
              <a:t>ian</a:t>
            </a:r>
            <a:r>
              <a:rPr lang="ms-MY" sz="2300" b="1" dirty="0" smtClean="0">
                <a:effectLst>
                  <a:glow rad="101600">
                    <a:schemeClr val="bg1">
                      <a:alpha val="60000"/>
                    </a:schemeClr>
                  </a:glow>
                  <a:outerShdw blurRad="38100" dist="38100" dir="2700000" algn="tl">
                    <a:srgbClr val="000000">
                      <a:alpha val="43137"/>
                    </a:srgbClr>
                  </a:outerShdw>
                </a:effectLst>
                <a:latin typeface="Tahoma"/>
                <a:ea typeface="Times New Roman"/>
                <a:cs typeface="Arial"/>
              </a:rPr>
              <a:t> hamba-hamba Allah yang bersaudara. Seorang Muslim adalah bersaudara sesama Muslim, tidak boleh menganiayanya,  tidak boleh membiarkannya tertindas, tidak boleh mendustainya dan tidak boleh menghinainya. Taqwa itu berpunca dari sini - sambil Nabi (s.a.w) menunjukkan ke dadanya tiga kali.  Sudah memadailah kejahatan seorang itu jika ia menghina saudaranya yang Islam.  Seorang Muslim ke atas seorang Muslim yang lain diharamkan darahnya, harta bendanya dan kehormatannya”.  </a:t>
            </a:r>
            <a:endParaRPr lang="en-US" sz="2300" b="1" dirty="0" smtClean="0">
              <a:ln>
                <a:solidFill>
                  <a:sysClr val="windowText" lastClr="000000"/>
                </a:solidFill>
              </a:ln>
              <a:solidFill>
                <a:schemeClr val="bg1"/>
              </a:solidFill>
              <a:effectLst>
                <a:glow rad="101600">
                  <a:schemeClr val="bg1">
                    <a:alpha val="60000"/>
                  </a:schemeClr>
                </a:glow>
                <a:outerShdw blurRad="38100" dist="38100" dir="2700000" algn="tl">
                  <a:srgbClr val="000000">
                    <a:alpha val="43137"/>
                  </a:srgbClr>
                </a:outerShdw>
              </a:effectLst>
              <a:latin typeface="Arial Black" pitchFamily="34" charset="0"/>
              <a:ea typeface="Times New Roman"/>
            </a:endParaRPr>
          </a:p>
        </p:txBody>
      </p:sp>
      <p:sp>
        <p:nvSpPr>
          <p:cNvPr id="4" name="Rectangle 3"/>
          <p:cNvSpPr/>
          <p:nvPr/>
        </p:nvSpPr>
        <p:spPr>
          <a:xfrm>
            <a:off x="3059832" y="354722"/>
            <a:ext cx="6120680" cy="553998"/>
          </a:xfrm>
          <a:prstGeom prst="rect">
            <a:avLst/>
          </a:prstGeom>
        </p:spPr>
        <p:txBody>
          <a:bodyPr wrap="square">
            <a:spAutoFit/>
          </a:bodyPr>
          <a:lstStyle/>
          <a:p>
            <a:pPr algn="ctr"/>
            <a:r>
              <a:rPr lang="en-US" sz="3000" b="1" dirty="0" err="1"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Sabda</a:t>
            </a:r>
            <a:r>
              <a:rPr lang="en-US"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US" sz="3000" b="1" dirty="0" err="1"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Rasulullah</a:t>
            </a:r>
            <a:r>
              <a:rPr lang="en-US"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S.A.W</a:t>
            </a:r>
            <a:endParaRPr lang="ms-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ndParaRPr>
          </a:p>
        </p:txBody>
      </p:sp>
      <p:sp>
        <p:nvSpPr>
          <p:cNvPr id="5" name="Explosion 2 4"/>
          <p:cNvSpPr/>
          <p:nvPr/>
        </p:nvSpPr>
        <p:spPr>
          <a:xfrm rot="20421413">
            <a:off x="-169386" y="165698"/>
            <a:ext cx="3828319" cy="1585863"/>
          </a:xfrm>
          <a:prstGeom prst="irregularSeal2">
            <a:avLst/>
          </a:prstGeom>
          <a:ln>
            <a:solidFill>
              <a:srgbClr val="FF000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ms-MY" sz="2000" b="1" i="1" dirty="0" smtClean="0">
                <a:solidFill>
                  <a:schemeClr val="tx1"/>
                </a:solidFill>
                <a:effectLst>
                  <a:glow rad="101600">
                    <a:schemeClr val="bg1">
                      <a:alpha val="60000"/>
                    </a:schemeClr>
                  </a:glow>
                  <a:outerShdw blurRad="38100" dist="38100" dir="2700000" algn="tl">
                    <a:srgbClr val="000000">
                      <a:alpha val="43137"/>
                    </a:srgbClr>
                  </a:outerShdw>
                </a:effectLst>
                <a:latin typeface="Tahoma"/>
                <a:cs typeface="Arial"/>
              </a:rPr>
              <a:t>Capai Keredhaan Melalui Perpaduan</a:t>
            </a:r>
            <a:endParaRPr lang="en-MY" sz="2000" dirty="0">
              <a:solidFill>
                <a:schemeClr val="tx1"/>
              </a:solidFill>
            </a:endParaRPr>
          </a:p>
        </p:txBody>
      </p:sp>
    </p:spTree>
    <p:extLst>
      <p:ext uri="{BB962C8B-B14F-4D97-AF65-F5344CB8AC3E}">
        <p14:creationId xmlns:p14="http://schemas.microsoft.com/office/powerpoint/2010/main" val="3678572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329208"/>
            <a:ext cx="8686800" cy="553998"/>
          </a:xfrm>
          <a:prstGeom prst="rect">
            <a:avLst/>
          </a:prstGeom>
        </p:spPr>
        <p:txBody>
          <a:bodyPr wrap="square">
            <a:spAutoFit/>
          </a:bodyPr>
          <a:lstStyle/>
          <a:p>
            <a:pPr algn="ctr"/>
            <a:r>
              <a:rPr lang="en-US" sz="30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Bersatu</a:t>
            </a:r>
            <a:r>
              <a:rPr lang="en-US" sz="30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 </a:t>
            </a:r>
            <a:r>
              <a:rPr lang="en-US" sz="30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atas</a:t>
            </a:r>
            <a:r>
              <a:rPr lang="en-US" sz="30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 </a:t>
            </a:r>
            <a:r>
              <a:rPr lang="en-US" sz="30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jalan</a:t>
            </a:r>
            <a:r>
              <a:rPr lang="en-US" sz="30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 </a:t>
            </a:r>
            <a:r>
              <a:rPr lang="en-US" sz="30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kebenaran</a:t>
            </a:r>
            <a:endParaRPr lang="en-US" sz="3000" b="1" dirty="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endParaRPr>
          </a:p>
        </p:txBody>
      </p:sp>
      <p:sp>
        <p:nvSpPr>
          <p:cNvPr id="4" name="Rectangle 3"/>
          <p:cNvSpPr/>
          <p:nvPr/>
        </p:nvSpPr>
        <p:spPr>
          <a:xfrm>
            <a:off x="1143000" y="2386608"/>
            <a:ext cx="7010400" cy="990600"/>
          </a:xfrm>
          <a:prstGeom prst="rect">
            <a:avLst/>
          </a:prstGeom>
          <a:ln/>
        </p:spPr>
        <p:style>
          <a:lnRef idx="1">
            <a:schemeClr val="accent6"/>
          </a:lnRef>
          <a:fillRef idx="2">
            <a:schemeClr val="accent6"/>
          </a:fillRef>
          <a:effectRef idx="1">
            <a:schemeClr val="accent6"/>
          </a:effectRef>
          <a:fontRef idx="minor">
            <a:schemeClr val="dk1"/>
          </a:fontRef>
        </p:style>
        <p:txBody>
          <a:bodyPr spcFirstLastPara="0" vert="horz" wrap="square" lIns="181319" tIns="181319" rIns="181319" bIns="181319" numCol="1" spcCol="1270" anchor="ctr" anchorCtr="0">
            <a:noAutofit/>
          </a:bodyPr>
          <a:lstStyle/>
          <a:p>
            <a:pPr algn="ctr" defTabSz="1422400">
              <a:spcBef>
                <a:spcPct val="0"/>
              </a:spcBef>
              <a:spcAft>
                <a:spcPct val="35000"/>
              </a:spcAft>
            </a:pPr>
            <a:r>
              <a:rPr lang="fi-FI" sz="2400" dirty="0" smtClean="0">
                <a:ln w="6350" cmpd="sng">
                  <a:solidFill>
                    <a:srgbClr val="EEECE1">
                      <a:lumMod val="10000"/>
                    </a:srgbClr>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Bersatu menentang kemungkaran dan penyelewengan</a:t>
            </a:r>
            <a:endParaRPr lang="en-MY" sz="2400" dirty="0">
              <a:ln w="6350" cmpd="sng">
                <a:solidFill>
                  <a:srgbClr val="EEECE1">
                    <a:lumMod val="10000"/>
                  </a:srgbClr>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ndParaRPr>
          </a:p>
        </p:txBody>
      </p:sp>
      <p:sp>
        <p:nvSpPr>
          <p:cNvPr id="5" name="Rectangle 4"/>
          <p:cNvSpPr/>
          <p:nvPr/>
        </p:nvSpPr>
        <p:spPr>
          <a:xfrm>
            <a:off x="1143000" y="4063008"/>
            <a:ext cx="7010400" cy="950168"/>
          </a:xfrm>
          <a:prstGeom prst="rect">
            <a:avLst/>
          </a:prstGeom>
          <a:ln/>
        </p:spPr>
        <p:style>
          <a:lnRef idx="1">
            <a:schemeClr val="accent5"/>
          </a:lnRef>
          <a:fillRef idx="2">
            <a:schemeClr val="accent5"/>
          </a:fillRef>
          <a:effectRef idx="1">
            <a:schemeClr val="accent5"/>
          </a:effectRef>
          <a:fontRef idx="minor">
            <a:schemeClr val="dk1"/>
          </a:fontRef>
        </p:style>
        <p:txBody>
          <a:bodyPr spcFirstLastPara="0" vert="horz" wrap="square" lIns="181319" tIns="181319" rIns="181319" bIns="181319" numCol="1" spcCol="1270" anchor="ctr" anchorCtr="0">
            <a:noAutofit/>
          </a:bodyPr>
          <a:lstStyle/>
          <a:p>
            <a:pPr algn="ctr" defTabSz="1422400">
              <a:lnSpc>
                <a:spcPct val="90000"/>
              </a:lnSpc>
              <a:spcBef>
                <a:spcPct val="0"/>
              </a:spcBef>
              <a:spcAft>
                <a:spcPct val="35000"/>
              </a:spcAft>
            </a:pPr>
            <a:r>
              <a:rPr lang="sv-SE" sz="2400" dirty="0" smtClean="0">
                <a:ln w="6350" cmpd="sng">
                  <a:solidFill>
                    <a:srgbClr val="EEECE1">
                      <a:lumMod val="10000"/>
                    </a:srgbClr>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Bersatu untuk elak penindasan oleh Kuasa Besar Barat</a:t>
            </a:r>
            <a:endParaRPr lang="en-MY" sz="2400" dirty="0">
              <a:ln w="6350" cmpd="sng">
                <a:solidFill>
                  <a:srgbClr val="EEECE1">
                    <a:lumMod val="10000"/>
                  </a:srgbClr>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ndParaRPr>
          </a:p>
        </p:txBody>
      </p:sp>
    </p:spTree>
    <p:extLst>
      <p:ext uri="{BB962C8B-B14F-4D97-AF65-F5344CB8AC3E}">
        <p14:creationId xmlns:p14="http://schemas.microsoft.com/office/powerpoint/2010/main" val="3678572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 y="282714"/>
            <a:ext cx="8686800" cy="553998"/>
          </a:xfrm>
          <a:prstGeom prst="rect">
            <a:avLst/>
          </a:prstGeom>
        </p:spPr>
        <p:txBody>
          <a:bodyPr wrap="square">
            <a:spAutoFit/>
          </a:bodyPr>
          <a:lstStyle/>
          <a:p>
            <a:pPr algn="ctr"/>
            <a:r>
              <a:rPr lang="en-US" sz="30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Pesanan</a:t>
            </a:r>
            <a:r>
              <a:rPr lang="en-US" sz="30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 </a:t>
            </a:r>
            <a:r>
              <a:rPr lang="en-US" sz="30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Mimbar</a:t>
            </a:r>
            <a:r>
              <a:rPr lang="en-US" sz="30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 </a:t>
            </a:r>
            <a:r>
              <a:rPr lang="en-US" sz="30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Hari</a:t>
            </a:r>
            <a:r>
              <a:rPr lang="en-US" sz="30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 </a:t>
            </a:r>
            <a:r>
              <a:rPr lang="en-US" sz="30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Ini</a:t>
            </a:r>
            <a:r>
              <a:rPr lang="en-US" sz="30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a:t>
            </a:r>
            <a:endParaRPr lang="en-US" sz="3000" b="1" dirty="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endParaRPr>
          </a:p>
        </p:txBody>
      </p:sp>
      <p:sp>
        <p:nvSpPr>
          <p:cNvPr id="4" name="Rectangle 3"/>
          <p:cNvSpPr/>
          <p:nvPr/>
        </p:nvSpPr>
        <p:spPr>
          <a:xfrm>
            <a:off x="1143000" y="1783432"/>
            <a:ext cx="7010400" cy="685800"/>
          </a:xfrm>
          <a:prstGeom prst="rect">
            <a:avLst/>
          </a:prstGeom>
          <a:ln/>
        </p:spPr>
        <p:style>
          <a:lnRef idx="1">
            <a:schemeClr val="accent4"/>
          </a:lnRef>
          <a:fillRef idx="2">
            <a:schemeClr val="accent4"/>
          </a:fillRef>
          <a:effectRef idx="1">
            <a:schemeClr val="accent4"/>
          </a:effectRef>
          <a:fontRef idx="minor">
            <a:schemeClr val="dk1"/>
          </a:fontRef>
        </p:style>
        <p:txBody>
          <a:bodyPr spcFirstLastPara="0" vert="horz" wrap="square" lIns="181319" tIns="181319" rIns="181319" bIns="181319" numCol="1" spcCol="1270" anchor="ctr" anchorCtr="0">
            <a:noAutofit/>
          </a:bodyPr>
          <a:lstStyle/>
          <a:p>
            <a:pPr algn="ctr" defTabSz="1422400">
              <a:spcBef>
                <a:spcPct val="0"/>
              </a:spcBef>
              <a:spcAft>
                <a:spcPct val="35000"/>
              </a:spcAft>
            </a:pPr>
            <a:r>
              <a:rPr lang="fi-FI" sz="2400" dirty="0" smtClean="0">
                <a:ln w="6350" cmpd="sng">
                  <a:solidFill>
                    <a:srgbClr val="EEECE1">
                      <a:lumMod val="10000"/>
                    </a:srgbClr>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Pelihara kesejahteraan dan keamanan</a:t>
            </a:r>
            <a:endParaRPr lang="en-MY" sz="2400" dirty="0">
              <a:ln w="6350" cmpd="sng">
                <a:solidFill>
                  <a:srgbClr val="EEECE1">
                    <a:lumMod val="10000"/>
                  </a:srgbClr>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ndParaRPr>
          </a:p>
        </p:txBody>
      </p:sp>
      <p:sp>
        <p:nvSpPr>
          <p:cNvPr id="5" name="Rectangle 4"/>
          <p:cNvSpPr/>
          <p:nvPr/>
        </p:nvSpPr>
        <p:spPr>
          <a:xfrm>
            <a:off x="1143000" y="2977098"/>
            <a:ext cx="7010400" cy="1066800"/>
          </a:xfrm>
          <a:prstGeom prst="rect">
            <a:avLst/>
          </a:prstGeom>
          <a:ln/>
        </p:spPr>
        <p:style>
          <a:lnRef idx="1">
            <a:schemeClr val="accent5"/>
          </a:lnRef>
          <a:fillRef idx="2">
            <a:schemeClr val="accent5"/>
          </a:fillRef>
          <a:effectRef idx="1">
            <a:schemeClr val="accent5"/>
          </a:effectRef>
          <a:fontRef idx="minor">
            <a:schemeClr val="dk1"/>
          </a:fontRef>
        </p:style>
        <p:txBody>
          <a:bodyPr spcFirstLastPara="0" vert="horz" wrap="square" lIns="181319" tIns="181319" rIns="181319" bIns="181319" numCol="1" spcCol="1270" anchor="ctr" anchorCtr="0">
            <a:noAutofit/>
          </a:bodyPr>
          <a:lstStyle/>
          <a:p>
            <a:pPr algn="ctr" defTabSz="1422400">
              <a:lnSpc>
                <a:spcPct val="90000"/>
              </a:lnSpc>
              <a:spcBef>
                <a:spcPct val="0"/>
              </a:spcBef>
              <a:spcAft>
                <a:spcPct val="35000"/>
              </a:spcAft>
            </a:pPr>
            <a:r>
              <a:rPr lang="sv-SE" sz="2400" dirty="0" smtClean="0">
                <a:ln w="6350" cmpd="sng">
                  <a:solidFill>
                    <a:srgbClr val="EEECE1">
                      <a:lumMod val="10000"/>
                    </a:srgbClr>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Mencegah unsur-unsur yang boleh membawa perselisihan dan perpecahan.</a:t>
            </a:r>
            <a:endParaRPr lang="en-MY" sz="2400" dirty="0">
              <a:ln w="6350" cmpd="sng">
                <a:solidFill>
                  <a:srgbClr val="EEECE1">
                    <a:lumMod val="10000"/>
                  </a:srgbClr>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ndParaRPr>
          </a:p>
        </p:txBody>
      </p:sp>
      <p:sp>
        <p:nvSpPr>
          <p:cNvPr id="6" name="Rectangle 5"/>
          <p:cNvSpPr/>
          <p:nvPr/>
        </p:nvSpPr>
        <p:spPr>
          <a:xfrm>
            <a:off x="1143000" y="4501098"/>
            <a:ext cx="6983681" cy="1016134"/>
          </a:xfrm>
          <a:prstGeom prst="rect">
            <a:avLst/>
          </a:prstGeom>
          <a:ln/>
        </p:spPr>
        <p:style>
          <a:lnRef idx="1">
            <a:schemeClr val="accent3"/>
          </a:lnRef>
          <a:fillRef idx="2">
            <a:schemeClr val="accent3"/>
          </a:fillRef>
          <a:effectRef idx="1">
            <a:schemeClr val="accent3"/>
          </a:effectRef>
          <a:fontRef idx="minor">
            <a:schemeClr val="dk1"/>
          </a:fontRef>
        </p:style>
        <p:txBody>
          <a:bodyPr spcFirstLastPara="0" vert="horz" wrap="square" lIns="181319" tIns="181319" rIns="181319" bIns="181319" numCol="1" spcCol="1270" anchor="ctr" anchorCtr="0">
            <a:noAutofit/>
          </a:bodyPr>
          <a:lstStyle/>
          <a:p>
            <a:pPr algn="ctr"/>
            <a:r>
              <a:rPr lang="en-US" sz="24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Perkukuhkan</a:t>
            </a:r>
            <a:r>
              <a:rPr lang="en-US" sz="24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 </a:t>
            </a:r>
            <a:r>
              <a:rPr lang="en-US" sz="24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perpaduan</a:t>
            </a:r>
            <a:r>
              <a:rPr lang="en-US" sz="24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 </a:t>
            </a:r>
            <a:r>
              <a:rPr lang="en-US" sz="24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umat</a:t>
            </a:r>
            <a:r>
              <a:rPr lang="en-US" sz="24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 Islam </a:t>
            </a:r>
            <a:r>
              <a:rPr lang="en-US" sz="24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atas</a:t>
            </a:r>
            <a:r>
              <a:rPr lang="en-US" sz="24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 </a:t>
            </a:r>
            <a:r>
              <a:rPr lang="en-US" sz="24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dasar</a:t>
            </a:r>
            <a:r>
              <a:rPr lang="en-US" sz="24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 </a:t>
            </a:r>
            <a:r>
              <a:rPr lang="en-US" sz="24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Ukhuwwah</a:t>
            </a:r>
            <a:r>
              <a:rPr lang="en-US" sz="24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 </a:t>
            </a:r>
            <a:r>
              <a:rPr lang="en-US" sz="2400" b="1" dirty="0" err="1"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Islamiyyah</a:t>
            </a:r>
            <a:r>
              <a:rPr lang="en-US" sz="2400" b="1" dirty="0" smtClean="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rPr>
              <a:t>.</a:t>
            </a:r>
            <a:endParaRPr lang="en-US" sz="2400" b="1" dirty="0">
              <a:ln w="3175">
                <a:solidFill>
                  <a:prstClr val="black"/>
                </a:solidFill>
              </a:ln>
              <a:solidFill>
                <a:prstClr val="white"/>
              </a:solidFill>
              <a:effectLst>
                <a:glow rad="101600">
                  <a:prstClr val="black"/>
                </a:glow>
                <a:outerShdw blurRad="38100" dist="38100" dir="2700000" algn="tl">
                  <a:srgbClr val="000000">
                    <a:alpha val="43137"/>
                  </a:srgbClr>
                </a:outerShdw>
              </a:effectLst>
              <a:latin typeface="Arial Black" pitchFamily="34" charset="0"/>
              <a:ea typeface="Calibri"/>
              <a:cs typeface="Arial"/>
            </a:endParaRPr>
          </a:p>
        </p:txBody>
      </p:sp>
      <p:sp>
        <p:nvSpPr>
          <p:cNvPr id="7" name="Flowchart: Sequential Access Storage 6"/>
          <p:cNvSpPr/>
          <p:nvPr/>
        </p:nvSpPr>
        <p:spPr>
          <a:xfrm>
            <a:off x="582881" y="1859632"/>
            <a:ext cx="788719" cy="533400"/>
          </a:xfrm>
          <a:prstGeom prst="flowChartMagneticTap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r>
              <a:rPr lang="fi-FI" sz="2400" dirty="0" smtClean="0">
                <a:ln w="6350" cmpd="sng">
                  <a:solidFill>
                    <a:srgbClr val="EEECE1">
                      <a:lumMod val="10000"/>
                    </a:srgbClr>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1</a:t>
            </a:r>
            <a:endParaRPr lang="en-MY" sz="2400" dirty="0"/>
          </a:p>
        </p:txBody>
      </p:sp>
      <p:sp>
        <p:nvSpPr>
          <p:cNvPr id="8" name="Flowchart: Sequential Access Storage 7"/>
          <p:cNvSpPr/>
          <p:nvPr/>
        </p:nvSpPr>
        <p:spPr>
          <a:xfrm>
            <a:off x="571004" y="3212976"/>
            <a:ext cx="788719" cy="533400"/>
          </a:xfrm>
          <a:prstGeom prst="flowChartMagneticTap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fi-FI" sz="2400" dirty="0" smtClean="0">
                <a:ln w="6350" cmpd="sng">
                  <a:solidFill>
                    <a:srgbClr val="EEECE1">
                      <a:lumMod val="10000"/>
                    </a:srgbClr>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2</a:t>
            </a:r>
            <a:endParaRPr lang="en-MY" sz="2400" dirty="0"/>
          </a:p>
        </p:txBody>
      </p:sp>
      <p:sp>
        <p:nvSpPr>
          <p:cNvPr id="9" name="Flowchart: Sequential Access Storage 8"/>
          <p:cNvSpPr/>
          <p:nvPr/>
        </p:nvSpPr>
        <p:spPr>
          <a:xfrm>
            <a:off x="609600" y="4695800"/>
            <a:ext cx="788719" cy="533400"/>
          </a:xfrm>
          <a:prstGeom prst="flowChartMagneticTap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r>
              <a:rPr lang="fi-FI" sz="2400" dirty="0" smtClean="0">
                <a:ln w="6350" cmpd="sng">
                  <a:solidFill>
                    <a:srgbClr val="EEECE1">
                      <a:lumMod val="10000"/>
                    </a:srgbClr>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3</a:t>
            </a:r>
            <a:endParaRPr lang="en-MY" sz="2400" dirty="0"/>
          </a:p>
        </p:txBody>
      </p:sp>
    </p:spTree>
    <p:extLst>
      <p:ext uri="{BB962C8B-B14F-4D97-AF65-F5344CB8AC3E}">
        <p14:creationId xmlns:p14="http://schemas.microsoft.com/office/powerpoint/2010/main" val="3678572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9246" y="3898791"/>
            <a:ext cx="8991600" cy="2554545"/>
          </a:xfrm>
          <a:prstGeom prst="rect">
            <a:avLst/>
          </a:prstGeom>
          <a:solidFill>
            <a:srgbClr val="00B0F0">
              <a:alpha val="43000"/>
            </a:srgbClr>
          </a:solidFill>
        </p:spPr>
        <p:txBody>
          <a:bodyPr wrap="square">
            <a:spAutoFit/>
          </a:bodyPr>
          <a:lstStyle/>
          <a:p>
            <a:pPr algn="ct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“Dan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ketahuilah</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bahawa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manusia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pada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mulanya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tidak</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memeluk</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melainkan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ugama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Yang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satu</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ugama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Allah),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kemudian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dengan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sebab</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menurut</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hawa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nafsu</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Syaitan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mereka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berselisihan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kalau</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tidaklah</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kerana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telah</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terdahulu</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kalimah</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ketetapan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dari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Tuhanmu</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untuk</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menangguhkan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hukuman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hingga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hari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kiamat</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tentulah</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telah</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diputuskan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hukuman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antara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mereka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dengan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segeranya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dunia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mengenai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apa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Yang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mereka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perselisihkan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itu</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t>
            </a:r>
          </a:p>
        </p:txBody>
      </p:sp>
      <p:sp>
        <p:nvSpPr>
          <p:cNvPr id="4" name="Rectangle 3"/>
          <p:cNvSpPr/>
          <p:nvPr/>
        </p:nvSpPr>
        <p:spPr>
          <a:xfrm>
            <a:off x="899592" y="71021"/>
            <a:ext cx="7214246" cy="1015663"/>
          </a:xfrm>
          <a:prstGeom prst="rect">
            <a:avLst/>
          </a:prstGeom>
        </p:spPr>
        <p:txBody>
          <a:bodyPr wrap="square">
            <a:spAutoFit/>
          </a:bodyPr>
          <a:lstStyle/>
          <a:p>
            <a:pPr algn="ctr"/>
            <a:r>
              <a:rPr lang="en-MY" sz="3000" b="1" dirty="0" err="1">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Firman</a:t>
            </a:r>
            <a:r>
              <a:rPr lang="en-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Allah </a:t>
            </a:r>
            <a:r>
              <a:rPr lang="en-MY" sz="3000" b="1" dirty="0" err="1">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Taala</a:t>
            </a:r>
            <a:r>
              <a:rPr lang="en-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MY" sz="3000" b="1" dirty="0" err="1">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dalam</a:t>
            </a:r>
            <a:r>
              <a:rPr lang="en-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endParaRPr lang="en-MY"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ndParaRPr>
          </a:p>
          <a:p>
            <a:pPr algn="ctr"/>
            <a:r>
              <a:rPr lang="en-MY"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Surah </a:t>
            </a:r>
            <a:r>
              <a:rPr lang="en-MY" sz="3000" b="1" dirty="0" err="1"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Yunus</a:t>
            </a:r>
            <a:r>
              <a:rPr lang="en-MY"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MY" sz="3000" b="1" dirty="0" err="1"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ayat</a:t>
            </a:r>
            <a:r>
              <a:rPr lang="en-MY"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19:</a:t>
            </a:r>
            <a:endParaRPr lang="ms-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ndParaRPr>
          </a:p>
        </p:txBody>
      </p:sp>
      <p:sp>
        <p:nvSpPr>
          <p:cNvPr id="5" name="Rectangle 4"/>
          <p:cNvSpPr/>
          <p:nvPr/>
        </p:nvSpPr>
        <p:spPr>
          <a:xfrm>
            <a:off x="175320" y="1597705"/>
            <a:ext cx="8816280" cy="1569660"/>
          </a:xfrm>
          <a:prstGeom prst="rect">
            <a:avLst/>
          </a:prstGeom>
          <a:solidFill>
            <a:schemeClr val="bg1">
              <a:alpha val="52000"/>
            </a:schemeClr>
          </a:solidFill>
        </p:spPr>
        <p:txBody>
          <a:bodyPr wrap="square">
            <a:spAutoFit/>
          </a:bodyPr>
          <a:lstStyle/>
          <a:p>
            <a:pPr algn="ctr" rtl="1"/>
            <a:r>
              <a:rPr lang="ar-SA" sz="4800" b="1"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rPr>
              <a:t>وَمَا كَانَ النَّاسُ إِلَّا أُمَّةً وَاحِدَةً فَاخْتَلَفُوا ۚ وَلَوْلَا كَلِمَةٌ سَبَقَتْ مِنْ رَبِّكَ لَقُضِيَ بَيْنَهُمْ فِيمَا فِيهِ يَخْتَلِفُونَ</a:t>
            </a:r>
            <a:r>
              <a:rPr lang="ar-EG" sz="4800" b="1"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rPr>
              <a:t>.</a:t>
            </a:r>
            <a:endParaRPr lang="ms-MY" sz="48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Tree>
    <p:extLst>
      <p:ext uri="{BB962C8B-B14F-4D97-AF65-F5344CB8AC3E}">
        <p14:creationId xmlns:p14="http://schemas.microsoft.com/office/powerpoint/2010/main" val="3678572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95536" y="1542032"/>
            <a:ext cx="8388424" cy="4154984"/>
          </a:xfrm>
          <a:prstGeom prst="rect">
            <a:avLst/>
          </a:prstGeom>
          <a:solidFill>
            <a:schemeClr val="bg1">
              <a:alpha val="75000"/>
            </a:schemeClr>
          </a:solidFill>
        </p:spPr>
        <p:txBody>
          <a:bodyPr wrap="square">
            <a:spAutoFit/>
          </a:bodyPr>
          <a:lstStyle/>
          <a:p>
            <a:pPr algn="ctr" rtl="1"/>
            <a:r>
              <a:rPr lang="ar-EG" sz="4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بَارَكَ اللهُ لِيْ وَلَكُمْ بِالْقُرْآنِ الْعَظِيْمِ وَنَفَعَنِي وَإِيَّاكُمْ بِمَا فِيْهِ مِنَ الأيَاتِ وَالذِّكْرِ الْحَكِيْمِ وَتَقَبَّلَ مِنِّي وَمِنْكُمْ تِلاوَتَهُ إِنَّهُ هُوَ السَّمِيعُ الْعَلِيْمُ. أَقُوْلُ قَوْلِيْ هَذَا وَأَسْتَغْفِرُ اللهَ الْعَظِيْمَ لِيْ وَلَكُمْ وَلِسَائِرِ الْمُسْلِمِيْنَ وَالْمُسْلِمَاتِ وَالْمُؤْمِنِيْنَ وَالْمُؤْمِنَاتِ الأَحْيَاءِ مِنْهُمْ وَالأَمْوَاتِ، فَاسْتَغْفِرُوْهُ، </a:t>
            </a:r>
            <a:endParaRPr lang="en-US"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EG" sz="4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إِنَّهُ </a:t>
            </a:r>
            <a:r>
              <a:rPr lang="ar-EG" sz="4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هُوَ الْغَفُوْرُ الرَّحِيْمُ.</a:t>
            </a:r>
            <a:endParaRPr lang="ms-MY" sz="4400"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3678572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533400" y="1219200"/>
            <a:ext cx="8153400" cy="5078313"/>
          </a:xfrm>
          <a:prstGeom prst="rect">
            <a:avLst/>
          </a:prstGeom>
          <a:noFill/>
        </p:spPr>
        <p:txBody>
          <a:bodyPr wrap="square">
            <a:spAutoFit/>
          </a:bodyPr>
          <a:lstStyle/>
          <a:p>
            <a:pPr algn="r">
              <a:defRPr/>
            </a:pP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Ya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Rabbal</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Aalamin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Tuhan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Yang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Memperkenankan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Doa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Orang-orang</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Taat</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Berilah</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Taufik</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Kami</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p>
          <a:p>
            <a:pPr algn="r">
              <a:defRPr/>
            </a:pP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Di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Dalam</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Mentaatimu</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Ampunilah</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endPar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endParaRP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Mereka</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Memohon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Keampunan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endPar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endParaRPr>
          </a:p>
        </p:txBody>
      </p:sp>
      <p:sp>
        <p:nvSpPr>
          <p:cNvPr id="5" name="Rectangle 4"/>
          <p:cNvSpPr/>
          <p:nvPr/>
        </p:nvSpPr>
        <p:spPr>
          <a:xfrm>
            <a:off x="0" y="282339"/>
            <a:ext cx="9144000" cy="646331"/>
          </a:xfrm>
          <a:prstGeom prst="rect">
            <a:avLst/>
          </a:pr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16200000" scaled="1"/>
            <a:tileRect/>
          </a:gradFill>
        </p:spPr>
        <p:txBody>
          <a:bodyPr wrap="square">
            <a:spAutoFit/>
          </a:bodyPr>
          <a:lstStyle/>
          <a:p>
            <a:pPr algn="ctr">
              <a:defRPr/>
            </a:pP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Doa</a:t>
            </a:r>
            <a:r>
              <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smtClean="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Antara</a:t>
            </a:r>
            <a:r>
              <a:rPr lang="en-US" sz="3600" dirty="0" smtClean="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Dua</a:t>
            </a:r>
            <a:r>
              <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Khutbah</a:t>
            </a:r>
            <a:endPar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endParaRPr>
          </a:p>
        </p:txBody>
      </p:sp>
    </p:spTree>
    <p:extLst>
      <p:ext uri="{BB962C8B-B14F-4D97-AF65-F5344CB8AC3E}">
        <p14:creationId xmlns:p14="http://schemas.microsoft.com/office/powerpoint/2010/main" val="281197511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06477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35454" cy="6858000"/>
          </a:xfrm>
          <a:prstGeom prst="rect">
            <a:avLst/>
          </a:prstGeom>
          <a:noFill/>
          <a:ln w="9525" algn="in">
            <a:noFill/>
            <a:miter lim="800000"/>
            <a:headEnd/>
            <a:tailEnd/>
          </a:ln>
          <a:effectLst/>
        </p:spPr>
      </p:pic>
    </p:spTree>
    <p:extLst>
      <p:ext uri="{BB962C8B-B14F-4D97-AF65-F5344CB8AC3E}">
        <p14:creationId xmlns:p14="http://schemas.microsoft.com/office/powerpoint/2010/main" val="31308621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914400" y="256982"/>
            <a:ext cx="7358018" cy="584775"/>
          </a:xfrm>
          <a:prstGeom prst="rect">
            <a:avLst/>
          </a:prstGeom>
        </p:spPr>
        <p:txBody>
          <a:bodyPr wrap="square">
            <a:spAutoFit/>
          </a:bodyPr>
          <a:lstStyle/>
          <a:p>
            <a:pPr algn="ctr" fontAlgn="auto">
              <a:spcBef>
                <a:spcPts val="0"/>
              </a:spcBef>
              <a:spcAft>
                <a:spcPts val="0"/>
              </a:spcAft>
              <a:defRPr/>
            </a:pP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Pujian</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Kepada</a:t>
            </a:r>
            <a:r>
              <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S.W.T.</a:t>
            </a:r>
          </a:p>
        </p:txBody>
      </p:sp>
      <p:sp>
        <p:nvSpPr>
          <p:cNvPr id="4" name="Rectangle 3"/>
          <p:cNvSpPr/>
          <p:nvPr/>
        </p:nvSpPr>
        <p:spPr>
          <a:xfrm>
            <a:off x="0" y="1799921"/>
            <a:ext cx="9144000" cy="1862048"/>
          </a:xfrm>
          <a:prstGeom prst="rect">
            <a:avLst/>
          </a:prstGeom>
          <a:solidFill>
            <a:schemeClr val="bg1">
              <a:alpha val="60000"/>
            </a:schemeClr>
          </a:solidFill>
        </p:spPr>
        <p:txBody>
          <a:bodyPr wrap="square">
            <a:spAutoFit/>
          </a:bodyPr>
          <a:lstStyle/>
          <a:p>
            <a:pPr algn="ctr" rtl="1" fontAlgn="auto">
              <a:spcBef>
                <a:spcPts val="0"/>
              </a:spcBef>
              <a:spcAft>
                <a:spcPts val="0"/>
              </a:spcAft>
              <a:defRPr/>
            </a:pPr>
            <a:r>
              <a:rPr lang="ar-SA" sz="11500" b="1" dirty="0" smtClean="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mn-lt"/>
                <a:cs typeface="Traditional Arabic" pitchFamily="2" charset="-78"/>
              </a:rPr>
              <a:t>الْحَمْدُ لِلَّهِ</a:t>
            </a:r>
            <a:endParaRPr lang="en-US" sz="11500" b="1" dirty="0">
              <a:ln w="3175" cmpd="sng">
                <a:solidFill>
                  <a:schemeClr val="tx1"/>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mn-lt"/>
              <a:cs typeface="Traditional Arabic" pitchFamily="2" charset="-78"/>
            </a:endParaRPr>
          </a:p>
        </p:txBody>
      </p:sp>
      <p:sp>
        <p:nvSpPr>
          <p:cNvPr id="5" name="TextBox 4"/>
          <p:cNvSpPr txBox="1"/>
          <p:nvPr/>
        </p:nvSpPr>
        <p:spPr>
          <a:xfrm>
            <a:off x="0" y="4295998"/>
            <a:ext cx="9144000" cy="1077218"/>
          </a:xfrm>
          <a:prstGeom prst="rect">
            <a:avLst/>
          </a:prstGeom>
          <a:solidFill>
            <a:srgbClr val="00B0F0">
              <a:alpha val="38000"/>
            </a:srgbClr>
          </a:solidFill>
          <a:ln w="57150">
            <a:noFill/>
          </a:ln>
        </p:spPr>
        <p:txBody>
          <a:bodyPr wrap="square">
            <a:spAutoFit/>
          </a:bodyPr>
          <a:lstStyle/>
          <a:p>
            <a:pPr algn="ctr" fontAlgn="auto">
              <a:spcBef>
                <a:spcPts val="0"/>
              </a:spcBef>
              <a:spcAft>
                <a:spcPts val="0"/>
              </a:spcAft>
              <a:defRPr/>
            </a:pPr>
            <a:r>
              <a:rPr lang="en-US" sz="32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Segala</a:t>
            </a:r>
            <a:r>
              <a:rPr lang="en-US" sz="32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32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puji-pujian</a:t>
            </a:r>
            <a:r>
              <a:rPr lang="en-US" sz="32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32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hanya</a:t>
            </a:r>
            <a:r>
              <a:rPr lang="en-US" sz="32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32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bagi</a:t>
            </a:r>
            <a:r>
              <a:rPr lang="en-US" sz="32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endParaRPr lang="en-US" sz="3200" b="1" dirty="0" smtClean="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endParaRPr>
          </a:p>
          <a:p>
            <a:pPr algn="ctr" fontAlgn="auto">
              <a:spcBef>
                <a:spcPts val="0"/>
              </a:spcBef>
              <a:spcAft>
                <a:spcPts val="0"/>
              </a:spcAft>
              <a:defRPr/>
            </a:pPr>
            <a:r>
              <a:rPr lang="en-US" sz="3200" b="1" dirty="0" smtClean="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Allah </a:t>
            </a:r>
            <a:r>
              <a:rPr lang="en-US" sz="32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S.W.T</a:t>
            </a:r>
            <a:r>
              <a:rPr lang="en-US" sz="3200" b="1" dirty="0" smtClean="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a:t>
            </a:r>
            <a:r>
              <a:rPr lang="ar-SA" sz="3200" b="1" dirty="0" smtClean="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endParaRPr lang="en-US" sz="32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3678572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85720" y="255240"/>
            <a:ext cx="8477280" cy="646331"/>
          </a:xfrm>
          <a:prstGeom prst="rect">
            <a:avLst/>
          </a:prstGeom>
        </p:spPr>
        <p:txBody>
          <a:bodyPr wrap="square">
            <a:spAutoFit/>
          </a:bodyPr>
          <a:lstStyle/>
          <a:p>
            <a:pPr algn="ctr" fontAlgn="auto">
              <a:spcBef>
                <a:spcPts val="0"/>
              </a:spcBef>
              <a:spcAft>
                <a:spcPts val="0"/>
              </a:spcAft>
              <a:defRPr/>
            </a:pP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Syahadah</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0" y="1503379"/>
            <a:ext cx="9144000" cy="1754326"/>
          </a:xfrm>
          <a:prstGeom prst="rect">
            <a:avLst/>
          </a:prstGeom>
          <a:solidFill>
            <a:schemeClr val="bg1">
              <a:alpha val="58000"/>
            </a:schemeClr>
          </a:solidFill>
          <a:ln>
            <a:noFill/>
          </a:ln>
        </p:spPr>
        <p:txBody>
          <a:bodyPr wrap="square">
            <a:spAutoFit/>
          </a:bodyPr>
          <a:lstStyle/>
          <a:p>
            <a:pPr algn="ctr" rtl="1"/>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وَأَشْهَدُ أَن لاَّ إِلَهَ إِلاَّ اللهُ</a:t>
            </a:r>
            <a:r>
              <a:rPr lang="en-US"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a:t>
            </a:r>
            <a:r>
              <a:rPr lang="ar-SA"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وَحْدَهُ لَا شَرِيْكَ لَهُ، </a:t>
            </a:r>
            <a:endParaRPr lang="en-US"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وَأَشْهَدُ أَنَّ سَيِّدَنَا مُحَمَّدًا عَبْدُهُ وَرَسُوْلُهُ</a:t>
            </a:r>
            <a:endParaRPr lang="ms-MY" sz="54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5" name="TextBox 4"/>
          <p:cNvSpPr txBox="1"/>
          <p:nvPr/>
        </p:nvSpPr>
        <p:spPr>
          <a:xfrm>
            <a:off x="285720" y="4019580"/>
            <a:ext cx="8553480" cy="1569660"/>
          </a:xfrm>
          <a:prstGeom prst="rect">
            <a:avLst/>
          </a:prstGeom>
          <a:solidFill>
            <a:srgbClr val="00B0F0">
              <a:alpha val="45000"/>
            </a:srgbClr>
          </a:solidFill>
          <a:ln w="12700">
            <a:noFill/>
          </a:ln>
        </p:spPr>
        <p:txBody>
          <a:bodyPr wrap="square">
            <a:spAutoFit/>
          </a:bodyPr>
          <a:lstStyle/>
          <a:p>
            <a:pPr algn="ctr" fontAlgn="auto">
              <a:spcBef>
                <a:spcPts val="0"/>
              </a:spcBef>
              <a:spcAft>
                <a:spcPts val="0"/>
              </a:spcAft>
              <a:defRPr/>
            </a:pP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sesungguhnya</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tuhan</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melainkan</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Allah Yang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Maha</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Esa</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junjungan</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kami</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nabi</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Muhammad S.A.W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adalah</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hambaNya</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rasulNya</a:t>
            </a:r>
            <a:r>
              <a:rPr lang="en-US" sz="24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t>
            </a:r>
            <a:endParaRPr lang="en-US" sz="2400" b="1" dirty="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3678572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28610" y="137635"/>
            <a:ext cx="7653390" cy="954107"/>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Selawat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Atas</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p>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Nabi</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Muhammad S.A.W</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0" y="1890235"/>
            <a:ext cx="9144000" cy="1569660"/>
          </a:xfrm>
          <a:prstGeom prst="rect">
            <a:avLst/>
          </a:prstGeom>
          <a:solidFill>
            <a:schemeClr val="bg1">
              <a:alpha val="59000"/>
            </a:schemeClr>
          </a:solidFill>
        </p:spPr>
        <p:txBody>
          <a:bodyPr wrap="square">
            <a:spAutoFit/>
          </a:bodyPr>
          <a:lstStyle/>
          <a:p>
            <a:pPr algn="ctr" rtl="1"/>
            <a:r>
              <a:rPr lang="ar-EG"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اللَّهُمَّ صَلِّ وَسَلِّمْ وَبَارِكْ عَلَى </a:t>
            </a:r>
            <a:r>
              <a:rPr lang="ar-EG"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سَيِّدِنَا </a:t>
            </a:r>
            <a:r>
              <a:rPr lang="ar-EG"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مُحَمَّدٍ </a:t>
            </a:r>
            <a:endParaRPr lang="en-US"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EG"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وَعَلَى </a:t>
            </a:r>
            <a:r>
              <a:rPr lang="ar-EG"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آلِهِ وَصَحْبِهِ.</a:t>
            </a:r>
            <a:endParaRPr lang="ms-MY" sz="4800"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
        <p:nvSpPr>
          <p:cNvPr id="5" name="TextBox 4"/>
          <p:cNvSpPr txBox="1"/>
          <p:nvPr/>
        </p:nvSpPr>
        <p:spPr>
          <a:xfrm>
            <a:off x="0" y="4276253"/>
            <a:ext cx="9144000" cy="1384995"/>
          </a:xfrm>
          <a:prstGeom prst="rect">
            <a:avLst/>
          </a:prstGeom>
          <a:solidFill>
            <a:srgbClr val="00B0F0">
              <a:alpha val="35000"/>
            </a:srgbClr>
          </a:solidFill>
          <a:ln w="57150">
            <a:noFill/>
          </a:ln>
        </p:spPr>
        <p:txBody>
          <a:bodyPr wrap="square">
            <a:spAutoFit/>
          </a:bodyPr>
          <a:lstStyle/>
          <a:p>
            <a:pPr algn="ctr">
              <a:defRPr/>
            </a:pP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sejahtera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junjungan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kami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keluarganya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serta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para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sahabatnya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endPar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3678572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600200" y="277087"/>
            <a:ext cx="6000792"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Pesanan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Takwa</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TextBox 3"/>
          <p:cNvSpPr txBox="1"/>
          <p:nvPr/>
        </p:nvSpPr>
        <p:spPr>
          <a:xfrm>
            <a:off x="228600" y="4296578"/>
            <a:ext cx="8763000" cy="1292662"/>
          </a:xfrm>
          <a:prstGeom prst="rect">
            <a:avLst/>
          </a:prstGeom>
          <a:solidFill>
            <a:srgbClr val="00B0F0">
              <a:alpha val="39000"/>
            </a:srgbClr>
          </a:solidFill>
          <a:ln w="57150">
            <a:noFill/>
          </a:ln>
        </p:spPr>
        <p:txBody>
          <a:bodyPr wrap="square">
            <a:spAutoFit/>
          </a:bodyPr>
          <a:lstStyle/>
          <a:p>
            <a:pPr algn="ctr">
              <a:defRPr/>
            </a:pPr>
            <a:r>
              <a:rPr lang="en-US" sz="2600" b="1" dirty="0" err="1">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Bertaqwalah</a:t>
            </a:r>
            <a:r>
              <a:rPr lang="en-US" sz="2600" b="1" dirty="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600" b="1" dirty="0" err="1">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kamu</a:t>
            </a:r>
            <a:r>
              <a:rPr lang="en-US" sz="2600" b="1" dirty="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600" b="1" dirty="0" err="1">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600" b="1" dirty="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r>
              <a:rPr lang="en-US" sz="2600" b="1" dirty="0"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SWT, </a:t>
            </a:r>
            <a:r>
              <a:rPr lang="en-US" sz="2600" b="1" dirty="0" err="1"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laksanakan</a:t>
            </a:r>
            <a:r>
              <a:rPr lang="en-US" sz="2600" b="1" dirty="0"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600" b="1" dirty="0" err="1"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perinta-Nya</a:t>
            </a:r>
            <a:r>
              <a:rPr lang="en-US" sz="2600" b="1" dirty="0"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600" b="1" dirty="0" err="1"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dan</a:t>
            </a:r>
            <a:r>
              <a:rPr lang="en-US" sz="2600" b="1" dirty="0"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600" b="1" dirty="0" err="1"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tinggalkan</a:t>
            </a:r>
            <a:r>
              <a:rPr lang="en-US" sz="2600" b="1" dirty="0"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600" b="1" dirty="0" err="1"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larangan-Nya</a:t>
            </a:r>
            <a:r>
              <a:rPr lang="en-US" sz="2600" b="1" dirty="0"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a:t>
            </a:r>
          </a:p>
        </p:txBody>
      </p:sp>
      <p:sp>
        <p:nvSpPr>
          <p:cNvPr id="5" name="Rectangle 4"/>
          <p:cNvSpPr/>
          <p:nvPr/>
        </p:nvSpPr>
        <p:spPr>
          <a:xfrm>
            <a:off x="0" y="2020757"/>
            <a:ext cx="9144000" cy="923330"/>
          </a:xfrm>
          <a:prstGeom prst="rect">
            <a:avLst/>
          </a:prstGeom>
          <a:solidFill>
            <a:schemeClr val="bg1">
              <a:alpha val="60000"/>
            </a:schemeClr>
          </a:solidFill>
        </p:spPr>
        <p:txBody>
          <a:bodyPr wrap="square">
            <a:spAutoFit/>
          </a:bodyPr>
          <a:lstStyle/>
          <a:p>
            <a:pPr algn="ctr" rtl="1"/>
            <a:r>
              <a:rPr lang="ar-EG"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اتَّقُوْا اللهَ تَعَالَى وَأَطِيْعُوْه</a:t>
            </a:r>
            <a:endPar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3678572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40036"/>
            <a:ext cx="883126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24128" y="4038600"/>
            <a:ext cx="3384260" cy="400110"/>
          </a:xfrm>
          <a:prstGeom prst="rect">
            <a:avLst/>
          </a:prstGeom>
          <a:noFill/>
        </p:spPr>
        <p:txBody>
          <a:bodyPr wrap="none">
            <a:spAutoFit/>
          </a:bodyPr>
          <a:lstStyle/>
          <a:p>
            <a:pPr algn="ctr">
              <a:defRPr/>
            </a:pP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Surah</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Al-</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Ahzab</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 </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Ayat</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56)</a:t>
            </a:r>
          </a:p>
        </p:txBody>
      </p:sp>
      <p:sp>
        <p:nvSpPr>
          <p:cNvPr id="5" name="Rectangle 4"/>
          <p:cNvSpPr/>
          <p:nvPr/>
        </p:nvSpPr>
        <p:spPr>
          <a:xfrm>
            <a:off x="142844" y="4077072"/>
            <a:ext cx="8929654" cy="2308324"/>
          </a:xfrm>
          <a:prstGeom prst="rect">
            <a:avLst/>
          </a:prstGeom>
          <a:noFill/>
        </p:spPr>
        <p:txBody>
          <a:bodyPr>
            <a:spAutoFit/>
          </a:bodyPr>
          <a:lstStyle/>
          <a:p>
            <a:pPr algn="ctr">
              <a:defRPr/>
            </a:pP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Sesungguhnya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Allah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Taala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Dan Para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MalaikatNya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Sentiasa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Berselawat</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Nabi</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(Muhammad).</a:t>
            </a:r>
          </a:p>
          <a:p>
            <a:pPr algn="ctr">
              <a:defRPr/>
            </a:pP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Wahai</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Orang-orang</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Beriman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Berselawatlah</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Kamu</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p>
          <a:p>
            <a:pPr algn="ctr">
              <a:defRPr/>
            </a:pP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Serta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Ucapkanlah</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Salam Sejahtera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Penghormatan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Sepenuhnya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p>
        </p:txBody>
      </p:sp>
      <p:sp>
        <p:nvSpPr>
          <p:cNvPr id="6" name="Round Diagonal Corner Rectangle 5"/>
          <p:cNvSpPr/>
          <p:nvPr/>
        </p:nvSpPr>
        <p:spPr>
          <a:xfrm>
            <a:off x="2627784" y="116633"/>
            <a:ext cx="6048672" cy="1512167"/>
          </a:xfrm>
          <a:prstGeom prst="round2DiagRect">
            <a:avLst>
              <a:gd name="adj1" fmla="val 14211"/>
              <a:gd name="adj2" fmla="val 0"/>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5400000" scaled="1"/>
            <a:tileRect/>
          </a:gradFill>
          <a:ln w="28575">
            <a:solidFill>
              <a:schemeClr val="bg1"/>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Selawat</a:t>
            </a:r>
            <a:r>
              <a:rPr lang="en-US" sz="28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8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dan</a:t>
            </a:r>
            <a:r>
              <a:rPr lang="en-US" sz="28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8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salam</a:t>
            </a:r>
            <a:r>
              <a:rPr lang="en-US" sz="28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8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kepada</a:t>
            </a:r>
            <a:r>
              <a:rPr lang="en-US" sz="28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8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Rasulullah</a:t>
            </a:r>
            <a:r>
              <a:rPr lang="en-US" sz="28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8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s.a.w</a:t>
            </a:r>
            <a:r>
              <a:rPr lang="en-US" sz="28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p>
        </p:txBody>
      </p:sp>
      <p:sp>
        <p:nvSpPr>
          <p:cNvPr id="7" name="Notched Right Arrow 6"/>
          <p:cNvSpPr/>
          <p:nvPr/>
        </p:nvSpPr>
        <p:spPr>
          <a:xfrm>
            <a:off x="611560" y="116632"/>
            <a:ext cx="2249238" cy="1512168"/>
          </a:xfrm>
          <a:prstGeom prst="notchedRightArrow">
            <a:avLst>
              <a:gd name="adj1" fmla="val 41162"/>
              <a:gd name="adj2" fmla="val 50000"/>
            </a:avLst>
          </a:prstGeom>
          <a:solidFill>
            <a:srgbClr val="FFFF00"/>
          </a:solidFill>
          <a:ln>
            <a:solidFill>
              <a:schemeClr val="tx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Seruan</a:t>
            </a:r>
            <a:endParaRPr lang="en-US" sz="2400" dirty="0">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ndParaRPr>
          </a:p>
        </p:txBody>
      </p:sp>
    </p:spTree>
    <p:extLst>
      <p:ext uri="{BB962C8B-B14F-4D97-AF65-F5344CB8AC3E}">
        <p14:creationId xmlns:p14="http://schemas.microsoft.com/office/powerpoint/2010/main" val="3674292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3"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lum contrast="40000"/>
          </a:blip>
          <a:srcRect/>
          <a:stretch>
            <a:fillRect/>
          </a:stretch>
        </p:blipFill>
        <p:spPr bwMode="auto">
          <a:xfrm>
            <a:off x="0" y="1071563"/>
            <a:ext cx="8715375" cy="5286375"/>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7" name="Rectangle 6"/>
          <p:cNvSpPr/>
          <p:nvPr/>
        </p:nvSpPr>
        <p:spPr>
          <a:xfrm>
            <a:off x="1" y="214290"/>
            <a:ext cx="3214679"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Selawat</a:t>
            </a:r>
            <a:endParaRPr lang="ms-MY" sz="3600" b="1" dirty="0">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23837243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endParaRPr lang="ms-MY" smtClean="0"/>
          </a:p>
        </p:txBody>
      </p:sp>
      <p:sp>
        <p:nvSpPr>
          <p:cNvPr id="76803" name="Content Placeholder 2"/>
          <p:cNvSpPr>
            <a:spLocks noGrp="1"/>
          </p:cNvSpPr>
          <p:nvPr>
            <p:ph idx="1"/>
          </p:nvPr>
        </p:nvSpPr>
        <p:spPr>
          <a:xfrm>
            <a:off x="457200" y="2027238"/>
            <a:ext cx="8229600" cy="4525962"/>
          </a:xfrm>
        </p:spPr>
        <p:txBody>
          <a:bodyPr/>
          <a:lstStyle/>
          <a:p>
            <a:pPr eaLnBrk="1" hangingPunct="1"/>
            <a:endParaRPr lang="ms-MY" smtClean="0"/>
          </a:p>
        </p:txBody>
      </p:sp>
      <p:pic>
        <p:nvPicPr>
          <p:cNvPr id="76804" name="Picture 2" descr="C:\Users\wanshahril\Desktop\slide kos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1520" y="4572049"/>
            <a:ext cx="8555511" cy="1569660"/>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berilah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keredhaan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ke</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atas</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Khalifah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p>
          <a:p>
            <a:pPr algn="ctr">
              <a:defRPr/>
            </a:pP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ar-rasyidin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Abu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Bakar</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Omar,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Uthman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Ali,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seluruh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sahabat-sahabatnya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serta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pengikut</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pengikut</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Baginda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hingga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hari</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pembalasan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
            </a:r>
          </a:p>
        </p:txBody>
      </p:sp>
      <p:sp>
        <p:nvSpPr>
          <p:cNvPr id="6" name="Rectangle 5"/>
          <p:cNvSpPr/>
          <p:nvPr/>
        </p:nvSpPr>
        <p:spPr>
          <a:xfrm>
            <a:off x="238125" y="1457325"/>
            <a:ext cx="8532813" cy="3046413"/>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rtl="1">
              <a:defRPr/>
            </a:pP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وَارْضَ اللَّهُمَّ عَنِ الْخُلَفَاءِ الرَّاشِدِيْنَ الْمَهْدِيِّيْنَ، سَادَتِنَا أَبِيْ بَكْرٍ وَعُمَرَ وَعُثْمَانَ وَعَلِيّ، وَعَنْ بَقِيَّةِ الصَّحَابَةِ أَجْمَعِيْنَ، وَعَنِ التَّابِعيْنَ وَتَابِعِى التَّابِعِيْنَ بِإِحْسَانٍ إِلَى يَوْمِ الدِّيْن. </a:t>
            </a:r>
            <a:endParaRPr lang="en-US"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39053679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endParaRPr lang="ms-MY" smtClean="0"/>
          </a:p>
        </p:txBody>
      </p:sp>
      <p:sp>
        <p:nvSpPr>
          <p:cNvPr id="77827" name="Content Placeholder 2"/>
          <p:cNvSpPr>
            <a:spLocks noGrp="1"/>
          </p:cNvSpPr>
          <p:nvPr>
            <p:ph idx="1"/>
          </p:nvPr>
        </p:nvSpPr>
        <p:spPr/>
        <p:txBody>
          <a:bodyPr/>
          <a:lstStyle/>
          <a:p>
            <a:pPr eaLnBrk="1" hangingPunct="1"/>
            <a:endParaRPr lang="ms-MY" smtClean="0"/>
          </a:p>
        </p:txBody>
      </p:sp>
      <p:pic>
        <p:nvPicPr>
          <p:cNvPr id="77828" name="Picture 2" descr="C:\Users\wanshahril\Desktop\slide kos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1520" y="3856980"/>
            <a:ext cx="8555511" cy="1938992"/>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Ya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Allah,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Ampunkanlah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Dosa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Golongan</a:t>
            </a:r>
            <a:r>
              <a:rPr lang="ar-SA"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Muslimin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Dan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Muslimat</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Mu’minin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Dan </a:t>
            </a:r>
            <a:r>
              <a:rPr lang="en-US"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Mu’minaat</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samada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yang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masih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hidup</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atau</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yang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telah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mati</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Sesungguhnya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En</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kau</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Mendengar</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Memakbulkan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segala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permintaan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p>
        </p:txBody>
      </p:sp>
      <p:sp>
        <p:nvSpPr>
          <p:cNvPr id="6" name="Rectangle 5"/>
          <p:cNvSpPr/>
          <p:nvPr/>
        </p:nvSpPr>
        <p:spPr>
          <a:xfrm>
            <a:off x="250825" y="1484313"/>
            <a:ext cx="8532813" cy="230822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rtl="1">
              <a:defRPr/>
            </a:pP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اللَّهُمَّ اغْفِرْ </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لْمُؤْمِنِيْنَ وَالْمُؤْمِنَاتِ</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وَا</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مُسْلِمِيْنَ</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وَالْمُسْلِمَاتِ</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الأَحْيَاءِ مِنْهُمْ وَالأَمْوَات</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a:solidFill>
                  <a:prstClr val="black"/>
                </a:solidFill>
                <a:effectLst>
                  <a:outerShdw blurRad="38100" dist="38100" dir="2700000" algn="tl">
                    <a:srgbClr val="000000">
                      <a:alpha val="43137"/>
                    </a:srgbClr>
                  </a:outerShdw>
                </a:effectLst>
              </a:rPr>
              <a:t> </a:t>
            </a:r>
            <a:endParaRPr lang="ar-SA" sz="4800" b="1" dirty="0">
              <a:solidFill>
                <a:prstClr val="black"/>
              </a:solidFill>
              <a:effectLst>
                <a:outerShdw blurRad="38100" dist="38100" dir="2700000" algn="tl">
                  <a:srgbClr val="000000">
                    <a:alpha val="43137"/>
                  </a:srgbClr>
                </a:outerShdw>
              </a:effectLst>
            </a:endParaRPr>
          </a:p>
          <a:p>
            <a:pPr algn="ctr" rtl="1">
              <a:defRPr/>
            </a:pP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إِنَّكَ سَمِيْعٌ قَرِيْبٌ مُجِيْبُ الدَّعَوَات. </a:t>
            </a:r>
            <a:endParaRPr lang="en-US"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26889343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wanshahril\Desktop\slide kos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48767" y="4365104"/>
            <a:ext cx="8867007" cy="1938992"/>
          </a:xfrm>
          <a:prstGeom prst="rect">
            <a:avLst/>
          </a:prstGeom>
          <a:solidFill>
            <a:schemeClr val="bg2"/>
          </a:solidFill>
        </p:spPr>
        <p:txBody>
          <a:bodyPr wrap="square" rtlCol="0">
            <a:spAutoFit/>
          </a:bodyPr>
          <a:lstStyle/>
          <a:p>
            <a:r>
              <a:rPr lang="ms-MY" i="1" dirty="0">
                <a:solidFill>
                  <a:prstClr val="black"/>
                </a:solidFill>
              </a:rPr>
              <a:t>(</a:t>
            </a:r>
            <a:r>
              <a:rPr lang="ms-MY" sz="2000" dirty="0">
                <a:solidFill>
                  <a:prstClr val="black"/>
                </a:solidFill>
                <a:latin typeface="Arial Black" pitchFamily="34" charset="0"/>
              </a:rPr>
              <a:t>Ya Allah, lembutkanlah hati-hati kami... perbaikilah hubungan antara kami. Dan jadilah kami golongan yang mendapat bimbingan daripadaMu. </a:t>
            </a:r>
          </a:p>
          <a:p>
            <a:r>
              <a:rPr lang="ms-MY" sz="2000" dirty="0">
                <a:solidFill>
                  <a:prstClr val="black"/>
                </a:solidFill>
                <a:latin typeface="Arial Black" pitchFamily="34" charset="0"/>
              </a:rPr>
              <a:t>Ya Allah.. Perelokkan kesudahan kami dalam segala hal semuanya, dan lindungilah kami daripada kehinaan di dunia dan di akhirat. Wahai Tuhan sekalian alam..)</a:t>
            </a:r>
          </a:p>
        </p:txBody>
      </p:sp>
      <p:sp>
        <p:nvSpPr>
          <p:cNvPr id="6" name="Rectangle 5"/>
          <p:cNvSpPr/>
          <p:nvPr/>
        </p:nvSpPr>
        <p:spPr>
          <a:xfrm>
            <a:off x="250824" y="1498205"/>
            <a:ext cx="8532813" cy="2246769"/>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rtl="1">
              <a:defRPr/>
            </a:pPr>
            <a:r>
              <a:rPr lang="ar-YE" sz="44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اللَّهُمَّ أَلِّفْ بَيْنَ قُلُوْبِنَا، وَأَصْلِحْ ذَاتَ بَيْنِنَا، وَاجْعَلْنَا مِنَ الرَّاشِدِيْن. اللَّهُمَّ أَحْسِنْ عَاقِبَتَنَا فِى الأُمُوْرِ كُلِّهَا،</a:t>
            </a:r>
            <a:r>
              <a:rPr lang="ar-YE"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a:t>
            </a:r>
            <a:r>
              <a:rPr lang="ar-YE" sz="44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وَأَجِرْنَا مِنْ خِزْيِ الدُّنْيَا وَعَذَابِ الأَخِرَة، يَا رَبَّ الْعَالَمِيْن.</a:t>
            </a:r>
            <a:endParaRPr lang="en-US" sz="44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22888195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1670248"/>
            <a:ext cx="9144000" cy="2400657"/>
          </a:xfrm>
          <a:prstGeom prst="rect">
            <a:avLst/>
          </a:prstGeom>
          <a:solidFill>
            <a:schemeClr val="bg1">
              <a:alpha val="56000"/>
            </a:schemeClr>
          </a:solidFill>
        </p:spPr>
        <p:txBody>
          <a:bodyPr wrap="square">
            <a:spAutoFit/>
          </a:bodyPr>
          <a:lstStyle/>
          <a:p>
            <a:pPr algn="ctr" fontAlgn="auto">
              <a:spcBef>
                <a:spcPts val="0"/>
              </a:spcBef>
              <a:spcAft>
                <a:spcPts val="0"/>
              </a:spcAft>
              <a:defRPr/>
            </a:pPr>
            <a:r>
              <a:rPr lang="ar-SA" sz="15000" b="1"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rPr>
              <a:t>الْحَمْدُ للهِ</a:t>
            </a:r>
            <a:endParaRPr lang="en-US" sz="15000" b="1" dirty="0">
              <a:ln w="3175" cmpd="sng">
                <a:solidFill>
                  <a:schemeClr val="tx1"/>
                </a:solidFill>
                <a:prstDash val="solid"/>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4" name="TextBox 3"/>
          <p:cNvSpPr txBox="1"/>
          <p:nvPr/>
        </p:nvSpPr>
        <p:spPr>
          <a:xfrm>
            <a:off x="0" y="4892967"/>
            <a:ext cx="9144000" cy="1200329"/>
          </a:xfrm>
          <a:prstGeom prst="rect">
            <a:avLst/>
          </a:prstGeom>
          <a:solidFill>
            <a:srgbClr val="00B0F0">
              <a:alpha val="53000"/>
            </a:srgbClr>
          </a:solidFill>
          <a:ln w="57150">
            <a:noFill/>
          </a:ln>
        </p:spPr>
        <p:txBody>
          <a:bodyPr wrap="square">
            <a:spAutoFit/>
          </a:bodyPr>
          <a:lstStyle/>
          <a:p>
            <a:pPr algn="ctr" fontAlgn="auto">
              <a:spcBef>
                <a:spcPts val="0"/>
              </a:spcBef>
              <a:spcAft>
                <a:spcPts val="0"/>
              </a:spcAft>
              <a:defRPr/>
            </a:pPr>
            <a:r>
              <a:rPr lang="en-US" sz="3600" b="1" dirty="0" err="1">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Segala</a:t>
            </a:r>
            <a:r>
              <a:rPr lang="en-US" sz="3600" b="1" dirty="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600" b="1"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puji-pujian</a:t>
            </a:r>
            <a:r>
              <a:rPr lang="en-US" sz="3600" b="1"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600" b="1"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hanya</a:t>
            </a:r>
            <a:r>
              <a:rPr lang="en-US" sz="3600" b="1"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3600" b="1" dirty="0" err="1"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bagi</a:t>
            </a:r>
            <a:r>
              <a:rPr lang="en-US" sz="3600" b="1"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endParaRPr lang="ar-SA" sz="3600" b="1"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a:p>
            <a:pPr algn="ctr" fontAlgn="auto">
              <a:spcBef>
                <a:spcPts val="0"/>
              </a:spcBef>
              <a:spcAft>
                <a:spcPts val="0"/>
              </a:spcAft>
              <a:defRPr/>
            </a:pPr>
            <a:r>
              <a:rPr lang="en-US" sz="3600" b="1" dirty="0" smtClean="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Allah S.W.T.</a:t>
            </a:r>
            <a:endParaRPr lang="en-US" sz="3600" b="1" dirty="0">
              <a:ln w="1841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
        <p:nvSpPr>
          <p:cNvPr id="5" name="Rectangle 4"/>
          <p:cNvSpPr/>
          <p:nvPr/>
        </p:nvSpPr>
        <p:spPr>
          <a:xfrm>
            <a:off x="602822" y="302096"/>
            <a:ext cx="7929618"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Pujian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Kepada</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S.W.T.</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Tree>
    <p:extLst>
      <p:ext uri="{BB962C8B-B14F-4D97-AF65-F5344CB8AC3E}">
        <p14:creationId xmlns:p14="http://schemas.microsoft.com/office/powerpoint/2010/main" val="3678572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
            <a:ext cx="9144000" cy="6846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9512" y="1006852"/>
            <a:ext cx="8568952" cy="5878532"/>
          </a:xfrm>
          <a:prstGeom prst="rect">
            <a:avLst/>
          </a:prstGeom>
          <a:noFill/>
        </p:spPr>
        <p:txBody>
          <a:bodyPr wrap="square" rtlCol="0">
            <a:spAutoFit/>
          </a:bodyPr>
          <a:lstStyle/>
          <a:p>
            <a:r>
              <a:rPr lang="en-US" sz="3200" b="1" dirty="0" err="1" smtClean="0">
                <a:solidFill>
                  <a:prstClr val="black"/>
                </a:solidFill>
                <a:effectLst>
                  <a:glow rad="101600">
                    <a:prstClr val="white">
                      <a:alpha val="60000"/>
                    </a:prstClr>
                  </a:glow>
                </a:effectLst>
                <a:latin typeface="Adobe Garamond Pro Bold" pitchFamily="18" charset="0"/>
              </a:rPr>
              <a:t>Ya</a:t>
            </a:r>
            <a:r>
              <a:rPr lang="en-US" sz="3200" b="1" dirty="0" smtClean="0">
                <a:solidFill>
                  <a:prstClr val="black"/>
                </a:solidFill>
                <a:effectLst>
                  <a:glow rad="101600">
                    <a:prstClr val="white">
                      <a:alpha val="60000"/>
                    </a:prstClr>
                  </a:glow>
                </a:effectLst>
                <a:latin typeface="Adobe Garamond Pro Bold" pitchFamily="18" charset="0"/>
              </a:rPr>
              <a:t> Allah…</a:t>
            </a:r>
          </a:p>
          <a:p>
            <a:r>
              <a:rPr lang="en-US" sz="2800" b="1" dirty="0" err="1" smtClean="0">
                <a:solidFill>
                  <a:prstClr val="black"/>
                </a:solidFill>
                <a:effectLst>
                  <a:glow rad="101600">
                    <a:prstClr val="white">
                      <a:alpha val="60000"/>
                    </a:prstClr>
                  </a:glow>
                </a:effectLst>
                <a:latin typeface="Adobe Garamond Pro Bold" pitchFamily="18" charset="0"/>
              </a:rPr>
              <a:t>Peliharakanlah</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Dengan</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Senantiasa</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Mendapat</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Pertolongan</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Hidayah</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Taufiq</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Kesihatan</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dan</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Keselamatan</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DariMu</a:t>
            </a:r>
            <a:endParaRPr lang="en-US" sz="2800" b="1" dirty="0" smtClean="0">
              <a:solidFill>
                <a:prstClr val="black"/>
              </a:solidFill>
              <a:effectLst>
                <a:glow rad="101600">
                  <a:prstClr val="white">
                    <a:alpha val="60000"/>
                  </a:prstClr>
                </a:glow>
              </a:effectLst>
              <a:latin typeface="Adobe Garamond Pro Bold" pitchFamily="18" charset="0"/>
            </a:endParaRPr>
          </a:p>
          <a:p>
            <a:endParaRPr lang="en-US" sz="2800" b="1" dirty="0">
              <a:solidFill>
                <a:prstClr val="black"/>
              </a:solidFill>
              <a:effectLst>
                <a:glow rad="101600">
                  <a:prstClr val="white">
                    <a:alpha val="60000"/>
                  </a:prstClr>
                </a:glow>
              </a:effectLst>
              <a:latin typeface="Adobe Garamond Pro Bold" pitchFamily="18" charset="0"/>
            </a:endParaRPr>
          </a:p>
          <a:p>
            <a:r>
              <a:rPr lang="en-US" sz="3200" b="1" dirty="0" err="1" smtClean="0">
                <a:solidFill>
                  <a:prstClr val="black"/>
                </a:solidFill>
                <a:effectLst>
                  <a:glow rad="101600">
                    <a:prstClr val="white">
                      <a:alpha val="60000"/>
                    </a:prstClr>
                  </a:glow>
                </a:effectLst>
                <a:latin typeface="Adobe Garamond Pro Bold" pitchFamily="18" charset="0"/>
              </a:rPr>
              <a:t>Ya</a:t>
            </a:r>
            <a:r>
              <a:rPr lang="en-US" sz="3200" b="1" dirty="0" smtClean="0">
                <a:solidFill>
                  <a:prstClr val="black"/>
                </a:solidFill>
                <a:effectLst>
                  <a:glow rad="101600">
                    <a:prstClr val="white">
                      <a:alpha val="60000"/>
                    </a:prstClr>
                  </a:glow>
                </a:effectLst>
                <a:latin typeface="Adobe Garamond Pro Bold" pitchFamily="18" charset="0"/>
              </a:rPr>
              <a:t> Allah</a:t>
            </a:r>
            <a:r>
              <a:rPr lang="en-US" sz="2800" b="1" dirty="0" smtClean="0">
                <a:solidFill>
                  <a:prstClr val="black"/>
                </a:solidFill>
                <a:effectLst>
                  <a:glow rad="101600">
                    <a:prstClr val="white">
                      <a:alpha val="60000"/>
                    </a:prstClr>
                  </a:glow>
                </a:effectLst>
                <a:latin typeface="Adobe Garamond Pro Bold" pitchFamily="18" charset="0"/>
              </a:rPr>
              <a:t>… Yang </a:t>
            </a:r>
            <a:r>
              <a:rPr lang="en-US" sz="2800" b="1" dirty="0" err="1" smtClean="0">
                <a:solidFill>
                  <a:prstClr val="black"/>
                </a:solidFill>
                <a:effectLst>
                  <a:glow rad="101600">
                    <a:prstClr val="white">
                      <a:alpha val="60000"/>
                    </a:prstClr>
                  </a:glow>
                </a:effectLst>
                <a:latin typeface="Adobe Garamond Pro Bold" pitchFamily="18" charset="0"/>
              </a:rPr>
              <a:t>Maha</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Pemurah</a:t>
            </a:r>
            <a:endParaRPr lang="en-US" sz="2800" b="1" dirty="0" smtClean="0">
              <a:solidFill>
                <a:prstClr val="black"/>
              </a:solidFill>
              <a:effectLst>
                <a:glow rad="101600">
                  <a:prstClr val="white">
                    <a:alpha val="60000"/>
                  </a:prstClr>
                </a:glow>
              </a:effectLst>
              <a:latin typeface="Adobe Garamond Pro Bold" pitchFamily="18" charset="0"/>
            </a:endParaRPr>
          </a:p>
          <a:p>
            <a:r>
              <a:rPr lang="en-US" sz="2800" b="1" dirty="0" err="1" smtClean="0">
                <a:solidFill>
                  <a:prstClr val="black"/>
                </a:solidFill>
                <a:effectLst>
                  <a:glow rad="101600">
                    <a:prstClr val="white">
                      <a:alpha val="60000"/>
                    </a:prstClr>
                  </a:glow>
                </a:effectLst>
                <a:latin typeface="Adobe Garamond Pro Bold" pitchFamily="18" charset="0"/>
              </a:rPr>
              <a:t>Kebawah</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Duli</a:t>
            </a:r>
            <a:r>
              <a:rPr lang="en-US" sz="2800" b="1" dirty="0" smtClean="0">
                <a:solidFill>
                  <a:prstClr val="black"/>
                </a:solidFill>
                <a:effectLst>
                  <a:glow rad="101600">
                    <a:prstClr val="white">
                      <a:alpha val="60000"/>
                    </a:prstClr>
                  </a:glow>
                </a:effectLst>
                <a:latin typeface="Adobe Garamond Pro Bold" pitchFamily="18" charset="0"/>
              </a:rPr>
              <a:t> Yang </a:t>
            </a:r>
            <a:r>
              <a:rPr lang="en-US" sz="2800" b="1" dirty="0" err="1" smtClean="0">
                <a:solidFill>
                  <a:prstClr val="black"/>
                </a:solidFill>
                <a:effectLst>
                  <a:glow rad="101600">
                    <a:prstClr val="white">
                      <a:alpha val="60000"/>
                    </a:prstClr>
                  </a:glow>
                </a:effectLst>
                <a:latin typeface="Adobe Garamond Pro Bold" pitchFamily="18" charset="0"/>
              </a:rPr>
              <a:t>Maha</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Mulia</a:t>
            </a:r>
            <a:r>
              <a:rPr lang="en-US" sz="2800" b="1" dirty="0" smtClean="0">
                <a:solidFill>
                  <a:prstClr val="black"/>
                </a:solidFill>
                <a:effectLst>
                  <a:glow rad="101600">
                    <a:prstClr val="white">
                      <a:alpha val="60000"/>
                    </a:prstClr>
                  </a:glow>
                </a:effectLst>
                <a:latin typeface="Adobe Garamond Pro Bold" pitchFamily="18" charset="0"/>
              </a:rPr>
              <a:t> Raja Kami, </a:t>
            </a:r>
          </a:p>
          <a:p>
            <a:r>
              <a:rPr lang="en-US" sz="2800" b="1" dirty="0" smtClean="0">
                <a:solidFill>
                  <a:prstClr val="black"/>
                </a:solidFill>
                <a:effectLst>
                  <a:glow rad="101600">
                    <a:prstClr val="white">
                      <a:alpha val="60000"/>
                    </a:prstClr>
                  </a:glow>
                </a:effectLst>
                <a:latin typeface="Adobe Garamond Pro Bold" pitchFamily="18" charset="0"/>
              </a:rPr>
              <a:t>Al </a:t>
            </a:r>
            <a:r>
              <a:rPr lang="en-US" sz="2800" b="1" dirty="0" err="1" smtClean="0">
                <a:solidFill>
                  <a:prstClr val="black"/>
                </a:solidFill>
                <a:effectLst>
                  <a:glow rad="101600">
                    <a:prstClr val="white">
                      <a:alpha val="60000"/>
                    </a:prstClr>
                  </a:glow>
                </a:effectLst>
                <a:latin typeface="Adobe Garamond Pro Bold" pitchFamily="18" charset="0"/>
              </a:rPr>
              <a:t>Wathiqu</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Billah</a:t>
            </a:r>
            <a:r>
              <a:rPr lang="en-US" sz="2800" b="1" dirty="0" smtClean="0">
                <a:solidFill>
                  <a:prstClr val="black"/>
                </a:solidFill>
                <a:effectLst>
                  <a:glow rad="101600">
                    <a:prstClr val="white">
                      <a:alpha val="60000"/>
                    </a:prstClr>
                  </a:glow>
                </a:effectLst>
                <a:latin typeface="Adobe Garamond Pro Bold" pitchFamily="18" charset="0"/>
              </a:rPr>
              <a:t> Sultan </a:t>
            </a:r>
            <a:r>
              <a:rPr lang="en-US" sz="2800" b="1" dirty="0" err="1" smtClean="0">
                <a:solidFill>
                  <a:prstClr val="black"/>
                </a:solidFill>
                <a:effectLst>
                  <a:glow rad="101600">
                    <a:prstClr val="white">
                      <a:alpha val="60000"/>
                    </a:prstClr>
                  </a:glow>
                </a:effectLst>
                <a:latin typeface="Adobe Garamond Pro Bold" pitchFamily="18" charset="0"/>
              </a:rPr>
              <a:t>Mizan</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Zainal</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Abidin</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Ibni</a:t>
            </a:r>
            <a:r>
              <a:rPr lang="en-US" sz="2800" b="1" dirty="0" smtClean="0">
                <a:solidFill>
                  <a:prstClr val="black"/>
                </a:solidFill>
                <a:effectLst>
                  <a:glow rad="101600">
                    <a:prstClr val="white">
                      <a:alpha val="60000"/>
                    </a:prstClr>
                  </a:glow>
                </a:effectLst>
                <a:latin typeface="Adobe Garamond Pro Bold" pitchFamily="18" charset="0"/>
              </a:rPr>
              <a:t> </a:t>
            </a:r>
          </a:p>
          <a:p>
            <a:r>
              <a:rPr lang="en-US" sz="2800" b="1" dirty="0" smtClean="0">
                <a:solidFill>
                  <a:prstClr val="black"/>
                </a:solidFill>
                <a:effectLst>
                  <a:glow rad="101600">
                    <a:prstClr val="white">
                      <a:alpha val="60000"/>
                    </a:prstClr>
                  </a:glow>
                </a:effectLst>
                <a:latin typeface="Adobe Garamond Pro Bold" pitchFamily="18" charset="0"/>
              </a:rPr>
              <a:t>Al </a:t>
            </a:r>
            <a:r>
              <a:rPr lang="en-US" sz="2800" b="1" dirty="0" err="1" smtClean="0">
                <a:solidFill>
                  <a:prstClr val="black"/>
                </a:solidFill>
                <a:effectLst>
                  <a:glow rad="101600">
                    <a:prstClr val="white">
                      <a:alpha val="60000"/>
                    </a:prstClr>
                  </a:glow>
                </a:effectLst>
                <a:latin typeface="Adobe Garamond Pro Bold" pitchFamily="18" charset="0"/>
              </a:rPr>
              <a:t>Marhum</a:t>
            </a:r>
            <a:r>
              <a:rPr lang="en-US" sz="2800" b="1" dirty="0" smtClean="0">
                <a:solidFill>
                  <a:prstClr val="black"/>
                </a:solidFill>
                <a:effectLst>
                  <a:glow rad="101600">
                    <a:prstClr val="white">
                      <a:alpha val="60000"/>
                    </a:prstClr>
                  </a:glow>
                </a:effectLst>
                <a:latin typeface="Adobe Garamond Pro Bold" pitchFamily="18" charset="0"/>
              </a:rPr>
              <a:t> Sultan Mahmud Al </a:t>
            </a:r>
            <a:r>
              <a:rPr lang="en-US" sz="2800" b="1" dirty="0" err="1" smtClean="0">
                <a:solidFill>
                  <a:prstClr val="black"/>
                </a:solidFill>
                <a:effectLst>
                  <a:glow rad="101600">
                    <a:prstClr val="white">
                      <a:alpha val="60000"/>
                    </a:prstClr>
                  </a:glow>
                </a:effectLst>
                <a:latin typeface="Adobe Garamond Pro Bold" pitchFamily="18" charset="0"/>
              </a:rPr>
              <a:t>Muktafi</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Billah</a:t>
            </a:r>
            <a:r>
              <a:rPr lang="en-US" sz="2800" b="1" dirty="0" smtClean="0">
                <a:solidFill>
                  <a:prstClr val="black"/>
                </a:solidFill>
                <a:effectLst>
                  <a:glow rad="101600">
                    <a:prstClr val="white">
                      <a:alpha val="60000"/>
                    </a:prstClr>
                  </a:glow>
                </a:effectLst>
                <a:latin typeface="Adobe Garamond Pro Bold" pitchFamily="18" charset="0"/>
              </a:rPr>
              <a:t> Shah, </a:t>
            </a:r>
            <a:r>
              <a:rPr lang="en-US" sz="2800" b="1" dirty="0" err="1" smtClean="0">
                <a:solidFill>
                  <a:prstClr val="black"/>
                </a:solidFill>
                <a:effectLst>
                  <a:glow rad="101600">
                    <a:prstClr val="white">
                      <a:alpha val="60000"/>
                    </a:prstClr>
                  </a:glow>
                </a:effectLst>
                <a:latin typeface="Adobe Garamond Pro Bold" pitchFamily="18" charset="0"/>
              </a:rPr>
              <a:t>Limpahilah</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RahmatMu</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Untuk</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Baginda</a:t>
            </a:r>
            <a:r>
              <a:rPr lang="en-US" sz="2800" b="1" dirty="0">
                <a:solidFill>
                  <a:prstClr val="black"/>
                </a:solidFill>
                <a:effectLst>
                  <a:glow rad="101600">
                    <a:prstClr val="white">
                      <a:alpha val="60000"/>
                    </a:prstClr>
                  </a:glow>
                </a:effectLst>
                <a:latin typeface="Adobe Garamond Pro Bold" pitchFamily="18" charset="0"/>
              </a:rPr>
              <a:t>,</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Juga</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Untuk</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Sultanah</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Nur</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Zahirah</a:t>
            </a:r>
            <a:r>
              <a:rPr lang="en-US" sz="2800" b="1" dirty="0" smtClean="0">
                <a:solidFill>
                  <a:prstClr val="black"/>
                </a:solidFill>
                <a:effectLst>
                  <a:glow rad="101600">
                    <a:prstClr val="white">
                      <a:alpha val="60000"/>
                    </a:prstClr>
                  </a:glow>
                </a:effectLst>
                <a:latin typeface="Adobe Garamond Pro Bold" pitchFamily="18" charset="0"/>
              </a:rPr>
              <a:t> Terengganu</a:t>
            </a:r>
          </a:p>
          <a:p>
            <a:r>
              <a:rPr lang="en-US" sz="2800" b="1" dirty="0" err="1" smtClean="0">
                <a:solidFill>
                  <a:prstClr val="black"/>
                </a:solidFill>
                <a:effectLst>
                  <a:glow rad="101600">
                    <a:prstClr val="white">
                      <a:alpha val="60000"/>
                    </a:prstClr>
                  </a:glow>
                </a:effectLst>
                <a:latin typeface="Adobe Garamond Pro Bold" pitchFamily="18" charset="0"/>
              </a:rPr>
              <a:t>Peliharakanlah</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Ya</a:t>
            </a:r>
            <a:r>
              <a:rPr lang="en-US" sz="2800" b="1" dirty="0" smtClean="0">
                <a:solidFill>
                  <a:prstClr val="black"/>
                </a:solidFill>
                <a:effectLst>
                  <a:glow rad="101600">
                    <a:prstClr val="white">
                      <a:alpha val="60000"/>
                    </a:prstClr>
                  </a:glow>
                </a:effectLst>
                <a:latin typeface="Adobe Garamond Pro Bold" pitchFamily="18" charset="0"/>
              </a:rPr>
              <a:t> Allah… </a:t>
            </a:r>
            <a:r>
              <a:rPr lang="en-US" sz="2800" b="1" dirty="0" err="1" smtClean="0">
                <a:solidFill>
                  <a:prstClr val="black"/>
                </a:solidFill>
                <a:effectLst>
                  <a:glow rad="101600">
                    <a:prstClr val="white">
                      <a:alpha val="60000"/>
                    </a:prstClr>
                  </a:glow>
                </a:effectLst>
                <a:latin typeface="Adobe Garamond Pro Bold" pitchFamily="18" charset="0"/>
              </a:rPr>
              <a:t>Putera</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Puteri</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Ahli</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Keluarga</a:t>
            </a:r>
            <a:r>
              <a:rPr lang="en-US" sz="2800" b="1" dirty="0" smtClean="0">
                <a:solidFill>
                  <a:prstClr val="black"/>
                </a:solidFill>
                <a:effectLst>
                  <a:glow rad="101600">
                    <a:prstClr val="white">
                      <a:alpha val="60000"/>
                    </a:prstClr>
                  </a:glow>
                </a:effectLst>
                <a:latin typeface="Adobe Garamond Pro Bold" pitchFamily="18" charset="0"/>
              </a:rPr>
              <a:t> , </a:t>
            </a:r>
            <a:r>
              <a:rPr lang="en-US" sz="2800" b="1" dirty="0" err="1" smtClean="0">
                <a:solidFill>
                  <a:prstClr val="black"/>
                </a:solidFill>
                <a:effectLst>
                  <a:glow rad="101600">
                    <a:prstClr val="white">
                      <a:alpha val="60000"/>
                    </a:prstClr>
                  </a:glow>
                </a:effectLst>
                <a:latin typeface="Adobe Garamond Pro Bold" pitchFamily="18" charset="0"/>
              </a:rPr>
              <a:t>Keturunan</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dan</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Kerabat</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Baginda</a:t>
            </a:r>
            <a:endParaRPr lang="en-MY" sz="2800" b="1" dirty="0">
              <a:solidFill>
                <a:prstClr val="black"/>
              </a:solidFill>
              <a:effectLst>
                <a:glow rad="101600">
                  <a:prstClr val="white">
                    <a:alpha val="60000"/>
                  </a:prstClr>
                </a:glow>
              </a:effectLst>
              <a:latin typeface="Adobe Garamond Pro Bold" pitchFamily="18" charset="0"/>
            </a:endParaRPr>
          </a:p>
        </p:txBody>
      </p:sp>
    </p:spTree>
    <p:extLst>
      <p:ext uri="{BB962C8B-B14F-4D97-AF65-F5344CB8AC3E}">
        <p14:creationId xmlns:p14="http://schemas.microsoft.com/office/powerpoint/2010/main" val="37020607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
            <a:ext cx="9144000" cy="6846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1283270"/>
            <a:ext cx="8568952" cy="5386090"/>
          </a:xfrm>
          <a:prstGeom prst="rect">
            <a:avLst/>
          </a:prstGeom>
          <a:noFill/>
        </p:spPr>
        <p:txBody>
          <a:bodyPr wrap="square" rtlCol="0">
            <a:spAutoFit/>
          </a:bodyPr>
          <a:lstStyle/>
          <a:p>
            <a:r>
              <a:rPr lang="en-US" sz="3200" b="1" dirty="0" err="1" smtClean="0">
                <a:solidFill>
                  <a:prstClr val="black"/>
                </a:solidFill>
                <a:effectLst>
                  <a:glow rad="101600">
                    <a:prstClr val="white">
                      <a:alpha val="60000"/>
                    </a:prstClr>
                  </a:glow>
                </a:effectLst>
                <a:latin typeface="Adobe Garamond Pro Bold" pitchFamily="18" charset="0"/>
              </a:rPr>
              <a:t>Ya</a:t>
            </a:r>
            <a:r>
              <a:rPr lang="en-US" sz="3200" b="1" dirty="0" smtClean="0">
                <a:solidFill>
                  <a:prstClr val="black"/>
                </a:solidFill>
                <a:effectLst>
                  <a:glow rad="101600">
                    <a:prstClr val="white">
                      <a:alpha val="60000"/>
                    </a:prstClr>
                  </a:glow>
                </a:effectLst>
                <a:latin typeface="Adobe Garamond Pro Bold" pitchFamily="18" charset="0"/>
              </a:rPr>
              <a:t> Allah…</a:t>
            </a:r>
          </a:p>
          <a:p>
            <a:r>
              <a:rPr lang="en-US" sz="2800" b="1" dirty="0" err="1" smtClean="0">
                <a:solidFill>
                  <a:prstClr val="black"/>
                </a:solidFill>
                <a:effectLst>
                  <a:glow rad="101600">
                    <a:prstClr val="white">
                      <a:alpha val="60000"/>
                    </a:prstClr>
                  </a:glow>
                </a:effectLst>
                <a:latin typeface="Adobe Garamond Pro Bold" pitchFamily="18" charset="0"/>
              </a:rPr>
              <a:t>Peliharakanlah</a:t>
            </a:r>
            <a:r>
              <a:rPr lang="en-US" sz="2800" b="1" dirty="0" smtClean="0">
                <a:solidFill>
                  <a:prstClr val="black"/>
                </a:solidFill>
                <a:effectLst>
                  <a:glow rad="101600">
                    <a:prstClr val="white">
                      <a:alpha val="60000"/>
                    </a:prstClr>
                  </a:glow>
                </a:effectLst>
                <a:latin typeface="Adobe Garamond Pro Bold" pitchFamily="18" charset="0"/>
              </a:rPr>
              <a:t> Para </a:t>
            </a:r>
            <a:r>
              <a:rPr lang="en-US" sz="2800" b="1" dirty="0" err="1" smtClean="0">
                <a:solidFill>
                  <a:prstClr val="black"/>
                </a:solidFill>
                <a:effectLst>
                  <a:glow rad="101600">
                    <a:prstClr val="white">
                      <a:alpha val="60000"/>
                    </a:prstClr>
                  </a:glow>
                </a:effectLst>
                <a:latin typeface="Adobe Garamond Pro Bold" pitchFamily="18" charset="0"/>
              </a:rPr>
              <a:t>Ulama</a:t>
            </a:r>
            <a:r>
              <a:rPr lang="en-US" sz="2800" b="1" dirty="0" smtClean="0">
                <a:solidFill>
                  <a:prstClr val="black"/>
                </a:solidFill>
                <a:effectLst>
                  <a:glow rad="101600">
                    <a:prstClr val="white">
                      <a:alpha val="60000"/>
                    </a:prstClr>
                  </a:glow>
                </a:effectLst>
                <a:latin typeface="Adobe Garamond Pro Bold" pitchFamily="18" charset="0"/>
              </a:rPr>
              <a:t>, </a:t>
            </a:r>
          </a:p>
          <a:p>
            <a:r>
              <a:rPr lang="en-US" sz="2800" b="1" dirty="0" err="1" smtClean="0">
                <a:solidFill>
                  <a:prstClr val="black"/>
                </a:solidFill>
                <a:effectLst>
                  <a:glow rad="101600">
                    <a:prstClr val="white">
                      <a:alpha val="60000"/>
                    </a:prstClr>
                  </a:glow>
                </a:effectLst>
                <a:latin typeface="Adobe Garamond Pro Bold" pitchFamily="18" charset="0"/>
              </a:rPr>
              <a:t>Semua</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Pembesar</a:t>
            </a:r>
            <a:r>
              <a:rPr lang="en-US" sz="2800" b="1" dirty="0" smtClean="0">
                <a:solidFill>
                  <a:prstClr val="black"/>
                </a:solidFill>
                <a:effectLst>
                  <a:glow rad="101600">
                    <a:prstClr val="white">
                      <a:alpha val="60000"/>
                    </a:prstClr>
                  </a:glow>
                </a:effectLst>
                <a:latin typeface="Adobe Garamond Pro Bold" pitchFamily="18" charset="0"/>
              </a:rPr>
              <a:t>, Hakim-hakim, </a:t>
            </a:r>
          </a:p>
          <a:p>
            <a:r>
              <a:rPr lang="en-US" sz="2800" b="1" dirty="0" err="1" smtClean="0">
                <a:solidFill>
                  <a:prstClr val="black"/>
                </a:solidFill>
                <a:effectLst>
                  <a:glow rad="101600">
                    <a:prstClr val="white">
                      <a:alpha val="60000"/>
                    </a:prstClr>
                  </a:glow>
                </a:effectLst>
                <a:latin typeface="Adobe Garamond Pro Bold" pitchFamily="18" charset="0"/>
              </a:rPr>
              <a:t>Pegawai</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Kerajaan</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dan</a:t>
            </a:r>
            <a:r>
              <a:rPr lang="en-US" sz="2800" b="1" dirty="0" smtClean="0">
                <a:solidFill>
                  <a:prstClr val="black"/>
                </a:solidFill>
                <a:effectLst>
                  <a:glow rad="101600">
                    <a:prstClr val="white">
                      <a:alpha val="60000"/>
                    </a:prstClr>
                  </a:glow>
                </a:effectLst>
                <a:latin typeface="Adobe Garamond Pro Bold" pitchFamily="18" charset="0"/>
              </a:rPr>
              <a:t> Rakyat </a:t>
            </a:r>
            <a:r>
              <a:rPr lang="en-US" sz="2800" b="1" dirty="0" err="1" smtClean="0">
                <a:solidFill>
                  <a:prstClr val="black"/>
                </a:solidFill>
                <a:effectLst>
                  <a:glow rad="101600">
                    <a:prstClr val="white">
                      <a:alpha val="60000"/>
                    </a:prstClr>
                  </a:glow>
                </a:effectLst>
                <a:latin typeface="Adobe Garamond Pro Bold" pitchFamily="18" charset="0"/>
              </a:rPr>
              <a:t>Jelata</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Baginda</a:t>
            </a:r>
            <a:r>
              <a:rPr lang="en-US" sz="2800" b="1" dirty="0" smtClean="0">
                <a:solidFill>
                  <a:prstClr val="black"/>
                </a:solidFill>
                <a:effectLst>
                  <a:glow rad="101600">
                    <a:prstClr val="white">
                      <a:alpha val="60000"/>
                    </a:prstClr>
                  </a:glow>
                </a:effectLst>
                <a:latin typeface="Adobe Garamond Pro Bold" pitchFamily="18" charset="0"/>
              </a:rPr>
              <a:t> </a:t>
            </a:r>
          </a:p>
          <a:p>
            <a:r>
              <a:rPr lang="en-US" sz="2800" b="1" dirty="0" smtClean="0">
                <a:solidFill>
                  <a:prstClr val="black"/>
                </a:solidFill>
                <a:effectLst>
                  <a:glow rad="101600">
                    <a:prstClr val="white">
                      <a:alpha val="60000"/>
                    </a:prstClr>
                  </a:glow>
                </a:effectLst>
                <a:latin typeface="Adobe Garamond Pro Bold" pitchFamily="18" charset="0"/>
              </a:rPr>
              <a:t>Dari </a:t>
            </a:r>
            <a:r>
              <a:rPr lang="en-US" sz="2800" b="1" dirty="0" err="1" smtClean="0">
                <a:solidFill>
                  <a:prstClr val="black"/>
                </a:solidFill>
                <a:effectLst>
                  <a:glow rad="101600">
                    <a:prstClr val="white">
                      <a:alpha val="60000"/>
                    </a:prstClr>
                  </a:glow>
                </a:effectLst>
                <a:latin typeface="Adobe Garamond Pro Bold" pitchFamily="18" charset="0"/>
              </a:rPr>
              <a:t>Kalangan</a:t>
            </a:r>
            <a:r>
              <a:rPr lang="en-US" sz="2800" b="1" dirty="0" smtClean="0">
                <a:solidFill>
                  <a:prstClr val="black"/>
                </a:solidFill>
                <a:effectLst>
                  <a:glow rad="101600">
                    <a:prstClr val="white">
                      <a:alpha val="60000"/>
                    </a:prstClr>
                  </a:glow>
                </a:effectLst>
                <a:latin typeface="Adobe Garamond Pro Bold" pitchFamily="18" charset="0"/>
              </a:rPr>
              <a:t> Orang Islam </a:t>
            </a:r>
            <a:r>
              <a:rPr lang="en-US" sz="2800" b="1" dirty="0" err="1" smtClean="0">
                <a:solidFill>
                  <a:prstClr val="black"/>
                </a:solidFill>
                <a:effectLst>
                  <a:glow rad="101600">
                    <a:prstClr val="white">
                      <a:alpha val="60000"/>
                    </a:prstClr>
                  </a:glow>
                </a:effectLst>
                <a:latin typeface="Adobe Garamond Pro Bold" pitchFamily="18" charset="0"/>
              </a:rPr>
              <a:t>dan</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Mereka</a:t>
            </a:r>
            <a:r>
              <a:rPr lang="en-US" sz="2800" b="1" dirty="0" smtClean="0">
                <a:solidFill>
                  <a:prstClr val="black"/>
                </a:solidFill>
                <a:effectLst>
                  <a:glow rad="101600">
                    <a:prstClr val="white">
                      <a:alpha val="60000"/>
                    </a:prstClr>
                  </a:glow>
                </a:effectLst>
                <a:latin typeface="Adobe Garamond Pro Bold" pitchFamily="18" charset="0"/>
              </a:rPr>
              <a:t> Yang </a:t>
            </a:r>
            <a:r>
              <a:rPr lang="en-US" sz="2800" b="1" dirty="0" err="1" smtClean="0">
                <a:solidFill>
                  <a:prstClr val="black"/>
                </a:solidFill>
                <a:effectLst>
                  <a:glow rad="101600">
                    <a:prstClr val="white">
                      <a:alpha val="60000"/>
                    </a:prstClr>
                  </a:glow>
                </a:effectLst>
                <a:latin typeface="Adobe Garamond Pro Bold" pitchFamily="18" charset="0"/>
              </a:rPr>
              <a:t>Beriman</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Lelaki</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Perempuan</a:t>
            </a:r>
            <a:r>
              <a:rPr lang="en-US" sz="2800" b="1" dirty="0" smtClean="0">
                <a:solidFill>
                  <a:prstClr val="black"/>
                </a:solidFill>
                <a:effectLst>
                  <a:glow rad="101600">
                    <a:prstClr val="white">
                      <a:alpha val="60000"/>
                    </a:prstClr>
                  </a:glow>
                </a:effectLst>
                <a:latin typeface="Adobe Garamond Pro Bold" pitchFamily="18" charset="0"/>
              </a:rPr>
              <a:t> Di </a:t>
            </a:r>
            <a:r>
              <a:rPr lang="en-US" sz="2800" b="1" dirty="0" err="1" smtClean="0">
                <a:solidFill>
                  <a:prstClr val="black"/>
                </a:solidFill>
                <a:effectLst>
                  <a:glow rad="101600">
                    <a:prstClr val="white">
                      <a:alpha val="60000"/>
                    </a:prstClr>
                  </a:glow>
                </a:effectLst>
                <a:latin typeface="Adobe Garamond Pro Bold" pitchFamily="18" charset="0"/>
              </a:rPr>
              <a:t>Dunia</a:t>
            </a:r>
            <a:r>
              <a:rPr lang="en-US" sz="2800" b="1" dirty="0" smtClean="0">
                <a:solidFill>
                  <a:prstClr val="black"/>
                </a:solidFill>
                <a:effectLst>
                  <a:glow rad="101600">
                    <a:prstClr val="white">
                      <a:alpha val="60000"/>
                    </a:prstClr>
                  </a:glow>
                </a:effectLst>
                <a:latin typeface="Adobe Garamond Pro Bold" pitchFamily="18" charset="0"/>
              </a:rPr>
              <a:t> Dan </a:t>
            </a:r>
            <a:r>
              <a:rPr lang="en-US" sz="2800" b="1" dirty="0" err="1" smtClean="0">
                <a:solidFill>
                  <a:prstClr val="black"/>
                </a:solidFill>
                <a:effectLst>
                  <a:glow rad="101600">
                    <a:prstClr val="white">
                      <a:alpha val="60000"/>
                    </a:prstClr>
                  </a:glow>
                </a:effectLst>
                <a:latin typeface="Adobe Garamond Pro Bold" pitchFamily="18" charset="0"/>
              </a:rPr>
              <a:t>Akhirat</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Dengan</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Segala</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RahmatMu</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Wahai</a:t>
            </a:r>
            <a:r>
              <a:rPr lang="en-US" sz="2800" b="1" dirty="0" smtClean="0">
                <a:solidFill>
                  <a:prstClr val="black"/>
                </a:solidFill>
                <a:effectLst>
                  <a:glow rad="101600">
                    <a:prstClr val="white">
                      <a:alpha val="60000"/>
                    </a:prstClr>
                  </a:glow>
                </a:effectLst>
                <a:latin typeface="Adobe Garamond Pro Bold" pitchFamily="18" charset="0"/>
              </a:rPr>
              <a:t> Allah Yang </a:t>
            </a:r>
            <a:r>
              <a:rPr lang="en-US" sz="2800" b="1" dirty="0" err="1" smtClean="0">
                <a:solidFill>
                  <a:prstClr val="black"/>
                </a:solidFill>
                <a:effectLst>
                  <a:glow rad="101600">
                    <a:prstClr val="white">
                      <a:alpha val="60000"/>
                    </a:prstClr>
                  </a:glow>
                </a:effectLst>
                <a:latin typeface="Adobe Garamond Pro Bold" pitchFamily="18" charset="0"/>
              </a:rPr>
              <a:t>Maha</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Penyayang</a:t>
            </a:r>
            <a:endParaRPr lang="en-US" sz="2800" b="1" dirty="0" smtClean="0">
              <a:solidFill>
                <a:prstClr val="black"/>
              </a:solidFill>
              <a:effectLst>
                <a:glow rad="101600">
                  <a:prstClr val="white">
                    <a:alpha val="60000"/>
                  </a:prstClr>
                </a:glow>
              </a:effectLst>
              <a:latin typeface="Adobe Garamond Pro Bold" pitchFamily="18" charset="0"/>
            </a:endParaRPr>
          </a:p>
          <a:p>
            <a:endParaRPr lang="en-US" sz="2800" b="1" dirty="0">
              <a:solidFill>
                <a:prstClr val="black"/>
              </a:solidFill>
              <a:effectLst>
                <a:glow rad="101600">
                  <a:prstClr val="white">
                    <a:alpha val="60000"/>
                  </a:prstClr>
                </a:glow>
              </a:effectLst>
              <a:latin typeface="Adobe Garamond Pro Bold" pitchFamily="18" charset="0"/>
            </a:endParaRPr>
          </a:p>
          <a:p>
            <a:r>
              <a:rPr lang="en-US" sz="3200" b="1" dirty="0" err="1" smtClean="0">
                <a:solidFill>
                  <a:prstClr val="black"/>
                </a:solidFill>
                <a:effectLst>
                  <a:glow rad="101600">
                    <a:prstClr val="white">
                      <a:alpha val="60000"/>
                    </a:prstClr>
                  </a:glow>
                </a:effectLst>
                <a:latin typeface="Adobe Garamond Pro Bold" pitchFamily="18" charset="0"/>
              </a:rPr>
              <a:t>Ya</a:t>
            </a:r>
            <a:r>
              <a:rPr lang="en-US" sz="3200" b="1" dirty="0" smtClean="0">
                <a:solidFill>
                  <a:prstClr val="black"/>
                </a:solidFill>
                <a:effectLst>
                  <a:glow rad="101600">
                    <a:prstClr val="white">
                      <a:alpha val="60000"/>
                    </a:prstClr>
                  </a:glow>
                </a:effectLst>
                <a:latin typeface="Adobe Garamond Pro Bold" pitchFamily="18" charset="0"/>
              </a:rPr>
              <a:t> Allah…</a:t>
            </a:r>
          </a:p>
          <a:p>
            <a:r>
              <a:rPr lang="en-US" sz="2800" b="1" dirty="0" err="1" smtClean="0">
                <a:solidFill>
                  <a:prstClr val="black"/>
                </a:solidFill>
                <a:effectLst>
                  <a:glow rad="101600">
                    <a:prstClr val="white">
                      <a:alpha val="60000"/>
                    </a:prstClr>
                  </a:glow>
                </a:effectLst>
                <a:latin typeface="Adobe Garamond Pro Bold" pitchFamily="18" charset="0"/>
              </a:rPr>
              <a:t>Peliharakanlah</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Juga</a:t>
            </a:r>
            <a:r>
              <a:rPr lang="en-US" sz="2800" b="1" dirty="0" smtClean="0">
                <a:solidFill>
                  <a:prstClr val="black"/>
                </a:solidFill>
                <a:effectLst>
                  <a:glow rad="101600">
                    <a:prstClr val="white">
                      <a:alpha val="60000"/>
                    </a:prstClr>
                  </a:glow>
                </a:effectLst>
                <a:latin typeface="Adobe Garamond Pro Bold" pitchFamily="18" charset="0"/>
              </a:rPr>
              <a:t> Raja </a:t>
            </a:r>
            <a:r>
              <a:rPr lang="en-US" sz="2800" b="1" dirty="0" err="1" smtClean="0">
                <a:solidFill>
                  <a:prstClr val="black"/>
                </a:solidFill>
                <a:effectLst>
                  <a:glow rad="101600">
                    <a:prstClr val="white">
                      <a:alpha val="60000"/>
                    </a:prstClr>
                  </a:glow>
                </a:effectLst>
                <a:latin typeface="Adobe Garamond Pro Bold" pitchFamily="18" charset="0"/>
              </a:rPr>
              <a:t>Muda</a:t>
            </a:r>
            <a:r>
              <a:rPr lang="en-US" sz="2800" b="1" dirty="0" smtClean="0">
                <a:solidFill>
                  <a:prstClr val="black"/>
                </a:solidFill>
                <a:effectLst>
                  <a:glow rad="101600">
                    <a:prstClr val="white">
                      <a:alpha val="60000"/>
                    </a:prstClr>
                  </a:glow>
                </a:effectLst>
                <a:latin typeface="Adobe Garamond Pro Bold" pitchFamily="18" charset="0"/>
              </a:rPr>
              <a:t> Kami</a:t>
            </a:r>
          </a:p>
          <a:p>
            <a:r>
              <a:rPr lang="en-US" sz="2800" b="1" dirty="0" err="1" smtClean="0">
                <a:solidFill>
                  <a:prstClr val="black"/>
                </a:solidFill>
                <a:effectLst>
                  <a:glow rad="101600">
                    <a:prstClr val="white">
                      <a:alpha val="60000"/>
                    </a:prstClr>
                  </a:glow>
                </a:effectLst>
                <a:latin typeface="Adobe Garamond Pro Bold" pitchFamily="18" charset="0"/>
              </a:rPr>
              <a:t>Tengku</a:t>
            </a:r>
            <a:r>
              <a:rPr lang="en-US" sz="2800" b="1" dirty="0" smtClean="0">
                <a:solidFill>
                  <a:prstClr val="black"/>
                </a:solidFill>
                <a:effectLst>
                  <a:glow rad="101600">
                    <a:prstClr val="white">
                      <a:alpha val="60000"/>
                    </a:prstClr>
                  </a:glow>
                </a:effectLst>
                <a:latin typeface="Adobe Garamond Pro Bold" pitchFamily="18" charset="0"/>
              </a:rPr>
              <a:t> Muhammad Ismail </a:t>
            </a:r>
            <a:r>
              <a:rPr lang="en-US" sz="2800" b="1" dirty="0" err="1" smtClean="0">
                <a:solidFill>
                  <a:prstClr val="black"/>
                </a:solidFill>
                <a:effectLst>
                  <a:glow rad="101600">
                    <a:prstClr val="white">
                      <a:alpha val="60000"/>
                    </a:prstClr>
                  </a:glow>
                </a:effectLst>
                <a:latin typeface="Adobe Garamond Pro Bold" pitchFamily="18" charset="0"/>
              </a:rPr>
              <a:t>Ibn</a:t>
            </a:r>
            <a:r>
              <a:rPr lang="en-US" sz="2800" b="1" dirty="0" smtClean="0">
                <a:solidFill>
                  <a:prstClr val="black"/>
                </a:solidFill>
                <a:effectLst>
                  <a:glow rad="101600">
                    <a:prstClr val="white">
                      <a:alpha val="60000"/>
                    </a:prstClr>
                  </a:glow>
                </a:effectLst>
                <a:latin typeface="Adobe Garamond Pro Bold" pitchFamily="18" charset="0"/>
              </a:rPr>
              <a:t> Al </a:t>
            </a:r>
            <a:r>
              <a:rPr lang="en-US" sz="2800" b="1" dirty="0" err="1" smtClean="0">
                <a:solidFill>
                  <a:prstClr val="black"/>
                </a:solidFill>
                <a:effectLst>
                  <a:glow rad="101600">
                    <a:prstClr val="white">
                      <a:alpha val="60000"/>
                    </a:prstClr>
                  </a:glow>
                </a:effectLst>
                <a:latin typeface="Adobe Garamond Pro Bold" pitchFamily="18" charset="0"/>
              </a:rPr>
              <a:t>Wathiqu</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Billah</a:t>
            </a:r>
            <a:r>
              <a:rPr lang="en-US" sz="2800" b="1" dirty="0" smtClean="0">
                <a:solidFill>
                  <a:prstClr val="black"/>
                </a:solidFill>
                <a:effectLst>
                  <a:glow rad="101600">
                    <a:prstClr val="white">
                      <a:alpha val="60000"/>
                    </a:prstClr>
                  </a:glow>
                </a:effectLst>
                <a:latin typeface="Adobe Garamond Pro Bold" pitchFamily="18" charset="0"/>
              </a:rPr>
              <a:t> </a:t>
            </a:r>
          </a:p>
          <a:p>
            <a:r>
              <a:rPr lang="en-US" sz="2800" b="1" dirty="0" smtClean="0">
                <a:solidFill>
                  <a:prstClr val="black"/>
                </a:solidFill>
                <a:effectLst>
                  <a:glow rad="101600">
                    <a:prstClr val="white">
                      <a:alpha val="60000"/>
                    </a:prstClr>
                  </a:glow>
                </a:effectLst>
                <a:latin typeface="Adobe Garamond Pro Bold" pitchFamily="18" charset="0"/>
              </a:rPr>
              <a:t>Sultan </a:t>
            </a:r>
            <a:r>
              <a:rPr lang="en-US" sz="2800" b="1" dirty="0" err="1" smtClean="0">
                <a:solidFill>
                  <a:prstClr val="black"/>
                </a:solidFill>
                <a:effectLst>
                  <a:glow rad="101600">
                    <a:prstClr val="white">
                      <a:alpha val="60000"/>
                    </a:prstClr>
                  </a:glow>
                </a:effectLst>
                <a:latin typeface="Adobe Garamond Pro Bold" pitchFamily="18" charset="0"/>
              </a:rPr>
              <a:t>Mizan</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Zainal</a:t>
            </a:r>
            <a:r>
              <a:rPr lang="en-US" sz="2800" b="1" dirty="0" smtClean="0">
                <a:solidFill>
                  <a:prstClr val="black"/>
                </a:solidFill>
                <a:effectLst>
                  <a:glow rad="101600">
                    <a:prstClr val="white">
                      <a:alpha val="60000"/>
                    </a:prstClr>
                  </a:glow>
                </a:effectLst>
                <a:latin typeface="Adobe Garamond Pro Bold" pitchFamily="18" charset="0"/>
              </a:rPr>
              <a:t> </a:t>
            </a:r>
            <a:r>
              <a:rPr lang="en-US" sz="2800" b="1" dirty="0" err="1" smtClean="0">
                <a:solidFill>
                  <a:prstClr val="black"/>
                </a:solidFill>
                <a:effectLst>
                  <a:glow rad="101600">
                    <a:prstClr val="white">
                      <a:alpha val="60000"/>
                    </a:prstClr>
                  </a:glow>
                </a:effectLst>
                <a:latin typeface="Adobe Garamond Pro Bold" pitchFamily="18" charset="0"/>
              </a:rPr>
              <a:t>Abidin</a:t>
            </a:r>
            <a:endParaRPr lang="en-MY" sz="2800" b="1" dirty="0">
              <a:solidFill>
                <a:prstClr val="black"/>
              </a:solidFill>
              <a:effectLst>
                <a:glow rad="101600">
                  <a:prstClr val="white">
                    <a:alpha val="60000"/>
                  </a:prstClr>
                </a:glow>
              </a:effectLst>
              <a:latin typeface="Adobe Garamond Pro Bold" pitchFamily="18" charset="0"/>
            </a:endParaRPr>
          </a:p>
        </p:txBody>
      </p:sp>
    </p:spTree>
    <p:extLst>
      <p:ext uri="{BB962C8B-B14F-4D97-AF65-F5344CB8AC3E}">
        <p14:creationId xmlns:p14="http://schemas.microsoft.com/office/powerpoint/2010/main" val="15234626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endParaRPr lang="en-MY" smtClean="0"/>
          </a:p>
        </p:txBody>
      </p:sp>
      <p:sp>
        <p:nvSpPr>
          <p:cNvPr id="82947" name="Content Placeholder 2"/>
          <p:cNvSpPr>
            <a:spLocks noGrp="1"/>
          </p:cNvSpPr>
          <p:nvPr>
            <p:ph idx="1"/>
          </p:nvPr>
        </p:nvSpPr>
        <p:spPr/>
        <p:txBody>
          <a:bodyPr/>
          <a:lstStyle/>
          <a:p>
            <a:pPr eaLnBrk="1" hangingPunct="1"/>
            <a:endParaRPr lang="en-MY" smtClean="0"/>
          </a:p>
        </p:txBody>
      </p:sp>
      <p:pic>
        <p:nvPicPr>
          <p:cNvPr id="82948" name="Picture 3" descr="C:\Users\wanshahril\Desktop\slide kos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0"/>
          <p:cNvSpPr txBox="1">
            <a:spLocks noChangeArrowheads="1"/>
          </p:cNvSpPr>
          <p:nvPr/>
        </p:nvSpPr>
        <p:spPr bwMode="auto">
          <a:xfrm>
            <a:off x="228602" y="1315502"/>
            <a:ext cx="8735886" cy="4785926"/>
          </a:xfrm>
          <a:prstGeom prst="rect">
            <a:avLst/>
          </a:prstGeom>
          <a:gradFill>
            <a:gsLst>
              <a:gs pos="0">
                <a:schemeClr val="accent4">
                  <a:tint val="50000"/>
                  <a:satMod val="300000"/>
                  <a:alpha val="6000"/>
                </a:schemeClr>
              </a:gs>
              <a:gs pos="35000">
                <a:schemeClr val="accent4">
                  <a:tint val="37000"/>
                  <a:satMod val="300000"/>
                </a:schemeClr>
              </a:gs>
              <a:gs pos="100000">
                <a:schemeClr val="accent4">
                  <a:tint val="15000"/>
                  <a:satMod val="350000"/>
                </a:schemeClr>
              </a:gs>
            </a:gsLst>
          </a:gradFill>
          <a:ln>
            <a:headEnd/>
            <a:tailEnd/>
          </a:ln>
        </p:spPr>
        <p:style>
          <a:lnRef idx="1">
            <a:schemeClr val="accent4"/>
          </a:lnRef>
          <a:fillRef idx="2">
            <a:schemeClr val="accent4"/>
          </a:fillRef>
          <a:effectRef idx="1">
            <a:schemeClr val="accent4"/>
          </a:effectRef>
          <a:fontRef idx="minor">
            <a:schemeClr val="dk1"/>
          </a:fontRef>
        </p:style>
        <p:txBody>
          <a:bodyPr>
            <a:spAutoFit/>
          </a:bodyPr>
          <a:lstStyle/>
          <a:p>
            <a:pPr algn="ctr" fontAlgn="base">
              <a:spcBef>
                <a:spcPct val="0"/>
              </a:spcBef>
              <a:spcAft>
                <a:spcPct val="0"/>
              </a:spcAft>
              <a:defRPr/>
            </a:pPr>
            <a:r>
              <a:rPr lang="ar-EG" sz="36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a:t>
            </a:r>
            <a:r>
              <a:rPr lang="ar-EG" sz="40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رَبَّنَا ظَلَمْنَا أَنْفُسَنَا وَإِنْ لَمْ تَغْفِرْ لَنَا وَتَرْحَمْنَا لَنَكُوْنَنَّ مِنَ الْخَاسِرِيْنَ. </a:t>
            </a:r>
            <a:endParaRPr lang="en-US" sz="40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fontAlgn="base">
              <a:spcBef>
                <a:spcPct val="0"/>
              </a:spcBef>
              <a:spcAft>
                <a:spcPct val="0"/>
              </a:spcAft>
              <a:defRPr/>
            </a:pPr>
            <a:r>
              <a:rPr lang="ar-EG" sz="40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رَبَّنَا آتِنَا فِي الدُّنْيَا حَسَنَةً وَفِي الآخِرَةِ حَسَنَةً  وَقِنَا عَذَابَ النَّارِ. وَصَلَّى اللهُ عَلىَ سَيِّدِنَا مُحَمَّدٍ وَعَلىَ آلِهِ وَصَحْبِهِ وَسَلَّمْ. وَالْحَمْدُ للهِ رَبِّ الْعَالَمِيْنَ.</a:t>
            </a:r>
            <a:endParaRPr lang="en-US" sz="40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fontAlgn="base">
              <a:spcBef>
                <a:spcPct val="0"/>
              </a:spcBef>
              <a:spcAft>
                <a:spcPct val="0"/>
              </a:spcAft>
              <a:defRPr/>
            </a:pPr>
            <a:r>
              <a:rPr lang="en-US" sz="2400" b="1" dirty="0" err="1">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Ya</a:t>
            </a:r>
            <a:r>
              <a:rPr lang="en-US" sz="2400" b="1" dirty="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Allah …</a:t>
            </a:r>
          </a:p>
          <a:p>
            <a:pPr algn="ctr" fontAlgn="base">
              <a:spcBef>
                <a:spcPct val="0"/>
              </a:spcBef>
              <a:spcAft>
                <a:spcPct val="0"/>
              </a:spcAft>
              <a:defRPr/>
            </a:pP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Kami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Telah</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Menzalimi</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Diri</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Sendiri</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p>
          <a:p>
            <a:pPr algn="ctr" fontAlgn="base">
              <a:spcBef>
                <a:spcPct val="0"/>
              </a:spcBef>
              <a:spcAft>
                <a:spcPct val="0"/>
              </a:spcAft>
              <a:defRPr/>
            </a:pP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Dan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Sekiranya</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Engkau</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Tidak</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Mengampunkan</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Dan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Merahmati</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Nescaya</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Akan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Menjadi</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Orang Yang </a:t>
            </a:r>
            <a:r>
              <a:rPr lang="en-US" sz="19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Rugi</a:t>
            </a:r>
            <a:r>
              <a:rPr lang="en-US" sz="19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t>
            </a:r>
          </a:p>
          <a:p>
            <a:pPr algn="ctr" fontAlgn="base">
              <a:spcBef>
                <a:spcPct val="0"/>
              </a:spcBef>
              <a:spcAft>
                <a:spcPct val="0"/>
              </a:spcAft>
              <a:defRPr/>
            </a:pPr>
            <a:r>
              <a:rPr lang="en-US" sz="2400" b="1" dirty="0" err="1">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Ya</a:t>
            </a:r>
            <a:r>
              <a:rPr lang="en-US" sz="2400" b="1" dirty="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Allah… </a:t>
            </a:r>
          </a:p>
          <a:p>
            <a:pPr algn="ctr" fontAlgn="base">
              <a:spcBef>
                <a:spcPct val="0"/>
              </a:spcBef>
              <a:spcAft>
                <a:spcPct val="0"/>
              </a:spcAft>
              <a:defRPr/>
            </a:pP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Kurniakanlah</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Kepada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Dunia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Dan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Akhirat</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Serta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Hindarilah</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Dari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Seksaan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Neraka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t>
            </a:r>
          </a:p>
        </p:txBody>
      </p:sp>
    </p:spTree>
    <p:extLst>
      <p:ext uri="{BB962C8B-B14F-4D97-AF65-F5344CB8AC3E}">
        <p14:creationId xmlns:p14="http://schemas.microsoft.com/office/powerpoint/2010/main" val="8997592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84385" y="260648"/>
            <a:ext cx="8382000" cy="914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b="1" dirty="0" err="1">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Wahai</a:t>
            </a:r>
            <a:r>
              <a:rPr lang="en-US" sz="5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 </a:t>
            </a:r>
            <a:r>
              <a:rPr lang="en-US" sz="5400" b="1" dirty="0" err="1">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Hamba-hamba</a:t>
            </a:r>
            <a:r>
              <a:rPr lang="en-US" sz="5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 Allah….</a:t>
            </a:r>
          </a:p>
        </p:txBody>
      </p:sp>
      <p:sp>
        <p:nvSpPr>
          <p:cNvPr id="4" name="Rectangle 3"/>
          <p:cNvSpPr/>
          <p:nvPr/>
        </p:nvSpPr>
        <p:spPr>
          <a:xfrm>
            <a:off x="179512" y="1508518"/>
            <a:ext cx="8858280" cy="4524315"/>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eaLnBrk="0" hangingPunct="0">
              <a:defRPr/>
            </a:pP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Sesungguhnya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ALLAH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menyuruh</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berlaku</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adil</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dan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berbuat</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serta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memberi</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bantuan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kepada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kaum</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kerabat</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dan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melarang</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daripada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melakukan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perbuatan-perbuatan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keji</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dan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mungkar</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serta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kezaliman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Ia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mengajar</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kamu</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dengan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suruhan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dan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larangannya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ini</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supaya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kamu</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mengambil</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peringatan</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3200" b="1" dirty="0" err="1">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mematuhinya</a:t>
            </a:r>
            <a:r>
              <a:rPr lang="en-US"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a:t>
            </a:r>
          </a:p>
        </p:txBody>
      </p:sp>
    </p:spTree>
    <p:extLst>
      <p:ext uri="{BB962C8B-B14F-4D97-AF65-F5344CB8AC3E}">
        <p14:creationId xmlns:p14="http://schemas.microsoft.com/office/powerpoint/2010/main" val="27728030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a:spLocks noChangeArrowheads="1"/>
          </p:cNvSpPr>
          <p:nvPr/>
        </p:nvSpPr>
        <p:spPr bwMode="auto">
          <a:xfrm>
            <a:off x="381000" y="1322744"/>
            <a:ext cx="8382000" cy="523045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lstStyle/>
          <a:p>
            <a:pPr marL="419100" indent="-382588" algn="ctr" eaLnBrk="0" hangingPunct="0">
              <a:lnSpc>
                <a:spcPct val="90000"/>
              </a:lnSpc>
              <a:defRPr/>
            </a:pPr>
            <a:r>
              <a:rPr lang="en-US" sz="3000" b="1" i="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p>
          <a:p>
            <a:pPr marL="419100" indent="-382588" algn="ctr" eaLnBrk="0" hangingPunct="0">
              <a:lnSpc>
                <a:spcPct val="90000"/>
              </a:lnSpc>
              <a:defRPr/>
            </a:pP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Dia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Akan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Mengingatimu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p>
          <a:p>
            <a:pPr marL="419100" indent="-382588" algn="ctr" eaLnBrk="0" hangingPunct="0">
              <a:lnSpc>
                <a:spcPct val="90000"/>
              </a:lnSpc>
              <a:defRPr/>
            </a:pP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Bersyukurlah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Di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Atas</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Nikmat-nikmatNya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Dia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Akan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Menambahkan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Lagi</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Nikmat</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Itu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Kepadamu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Pohonlah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p>
          <a:p>
            <a:pPr marL="419100" indent="-382588" algn="ctr" eaLnBrk="0" hangingPunct="0">
              <a:lnSpc>
                <a:spcPct val="90000"/>
              </a:lnSpc>
              <a:defRPr/>
            </a:pP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Dari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Kelebihannya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Akan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Diberikannya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Kepadamu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Sesungguhnya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Mengingati</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Allah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Itu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Lebih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Besar</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Faedah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Kesannya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Ingatlah</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Allah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Mengetahui</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Apa</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Yang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Kamu</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0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Kerjakan</a:t>
            </a:r>
            <a:r>
              <a:rPr lang="en-US" sz="30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t>
            </a:r>
          </a:p>
        </p:txBody>
      </p:sp>
      <p:sp>
        <p:nvSpPr>
          <p:cNvPr id="4" name="Rectangle 3"/>
          <p:cNvSpPr/>
          <p:nvPr/>
        </p:nvSpPr>
        <p:spPr>
          <a:xfrm>
            <a:off x="395536" y="260648"/>
            <a:ext cx="8382000" cy="914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sv-SE" sz="4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Maka Ingatlah Allah Yang Maha Agung </a:t>
            </a:r>
            <a:endParaRPr lang="en-US" sz="4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endParaRPr>
          </a:p>
        </p:txBody>
      </p:sp>
    </p:spTree>
    <p:extLst>
      <p:ext uri="{BB962C8B-B14F-4D97-AF65-F5344CB8AC3E}">
        <p14:creationId xmlns:p14="http://schemas.microsoft.com/office/powerpoint/2010/main" val="23940107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995531"/>
            <a:ext cx="9144000" cy="5278368"/>
          </a:xfrm>
          <a:prstGeom prst="rect">
            <a:avLst/>
          </a:prstGeom>
          <a:solidFill>
            <a:schemeClr val="bg1">
              <a:alpha val="56000"/>
            </a:schemeClr>
          </a:solidFill>
        </p:spPr>
        <p:txBody>
          <a:bodyPr>
            <a:spAutoFit/>
          </a:bodyPr>
          <a:lstStyle/>
          <a:p>
            <a:pPr algn="ctr">
              <a:defRPr/>
            </a:pPr>
            <a:endParaRPr lang="en-MY" sz="100" b="1" dirty="0">
              <a:solidFill>
                <a:prstClr val="black"/>
              </a:solidFill>
              <a:effectLst>
                <a:outerShdw blurRad="38100" dist="38100" dir="2700000" algn="tl">
                  <a:srgbClr val="000000">
                    <a:alpha val="43137"/>
                  </a:srgbClr>
                </a:outerShdw>
              </a:effectLst>
              <a:cs typeface="Arial" charset="0"/>
            </a:endParaRPr>
          </a:p>
          <a:p>
            <a:pPr algn="ctr">
              <a:defRPr/>
            </a:pPr>
            <a:r>
              <a:rPr lang="en-MY" sz="2800" b="1" dirty="0">
                <a:solidFill>
                  <a:srgbClr val="FFFF00"/>
                </a:solidFill>
                <a:effectLst>
                  <a:glow rad="101600">
                    <a:prstClr val="black">
                      <a:alpha val="60000"/>
                    </a:prstClr>
                  </a:glow>
                  <a:outerShdw blurRad="38100" dist="38100" dir="2700000" algn="tl">
                    <a:srgbClr val="000000">
                      <a:alpha val="43137"/>
                    </a:srgbClr>
                  </a:outerShdw>
                </a:effectLst>
                <a:cs typeface="Arial" charset="0"/>
              </a:rPr>
              <a:t>TAJUK</a:t>
            </a:r>
            <a:r>
              <a:rPr lang="en-MY" sz="2800" b="1" dirty="0" smtClean="0">
                <a:solidFill>
                  <a:srgbClr val="FFFF00"/>
                </a:solidFill>
                <a:effectLst>
                  <a:glow rad="101600">
                    <a:prstClr val="black">
                      <a:alpha val="60000"/>
                    </a:prstClr>
                  </a:glow>
                  <a:outerShdw blurRad="38100" dist="38100" dir="2700000" algn="tl">
                    <a:srgbClr val="000000">
                      <a:alpha val="43137"/>
                    </a:srgbClr>
                  </a:outerShdw>
                </a:effectLst>
                <a:cs typeface="Arial" charset="0"/>
              </a:rPr>
              <a:t>: ISLAM </a:t>
            </a:r>
            <a:r>
              <a:rPr lang="en-MY" sz="2800" b="1" dirty="0">
                <a:solidFill>
                  <a:srgbClr val="FFFF00"/>
                </a:solidFill>
                <a:effectLst>
                  <a:glow rad="101600">
                    <a:prstClr val="black">
                      <a:alpha val="60000"/>
                    </a:prstClr>
                  </a:glow>
                  <a:outerShdw blurRad="38100" dist="38100" dir="2700000" algn="tl">
                    <a:srgbClr val="000000">
                      <a:alpha val="43137"/>
                    </a:srgbClr>
                  </a:outerShdw>
                </a:effectLst>
                <a:cs typeface="Arial" charset="0"/>
              </a:rPr>
              <a:t>AGAMA </a:t>
            </a:r>
            <a:r>
              <a:rPr lang="en-MY" sz="2800" b="1" dirty="0" smtClean="0">
                <a:solidFill>
                  <a:srgbClr val="FFFF00"/>
                </a:solidFill>
                <a:effectLst>
                  <a:glow rad="101600">
                    <a:prstClr val="black">
                      <a:alpha val="60000"/>
                    </a:prstClr>
                  </a:glow>
                  <a:outerShdw blurRad="38100" dist="38100" dir="2700000" algn="tl">
                    <a:srgbClr val="000000">
                      <a:alpha val="43137"/>
                    </a:srgbClr>
                  </a:outerShdw>
                </a:effectLst>
                <a:cs typeface="Arial" charset="0"/>
              </a:rPr>
              <a:t>PERPADUAN             </a:t>
            </a:r>
            <a:r>
              <a:rPr lang="en-MY" b="1" dirty="0" smtClean="0">
                <a:solidFill>
                  <a:prstClr val="black"/>
                </a:solidFill>
                <a:effectLst>
                  <a:outerShdw blurRad="38100" dist="38100" dir="2700000" algn="tl">
                    <a:srgbClr val="000000">
                      <a:alpha val="43137"/>
                    </a:srgbClr>
                  </a:outerShdw>
                </a:effectLst>
                <a:cs typeface="Arial" charset="0"/>
              </a:rPr>
              <a:t>JUMAAT 16 </a:t>
            </a:r>
            <a:r>
              <a:rPr lang="en-MY" b="1" dirty="0" err="1">
                <a:solidFill>
                  <a:prstClr val="black"/>
                </a:solidFill>
                <a:effectLst>
                  <a:outerShdw blurRad="38100" dist="38100" dir="2700000" algn="tl">
                    <a:srgbClr val="000000">
                      <a:alpha val="43137"/>
                    </a:srgbClr>
                  </a:outerShdw>
                </a:effectLst>
                <a:cs typeface="Arial" charset="0"/>
              </a:rPr>
              <a:t>Ogos</a:t>
            </a:r>
            <a:r>
              <a:rPr lang="en-MY" b="1" dirty="0">
                <a:solidFill>
                  <a:prstClr val="black"/>
                </a:solidFill>
                <a:effectLst>
                  <a:outerShdw blurRad="38100" dist="38100" dir="2700000" algn="tl">
                    <a:srgbClr val="000000">
                      <a:alpha val="43137"/>
                    </a:srgbClr>
                  </a:outerShdw>
                </a:effectLst>
                <a:cs typeface="Arial" charset="0"/>
              </a:rPr>
              <a:t> 2019</a:t>
            </a:r>
          </a:p>
          <a:p>
            <a:pPr algn="ctr">
              <a:defRPr/>
            </a:pPr>
            <a:endParaRPr lang="en-US" sz="800" b="1" dirty="0" smtClean="0">
              <a:solidFill>
                <a:srgbClr val="FFFF00"/>
              </a:solidFill>
              <a:effectLst>
                <a:glow rad="101600">
                  <a:prstClr val="black">
                    <a:alpha val="60000"/>
                  </a:prstClr>
                </a:glow>
                <a:outerShdw blurRad="38100" dist="38100" dir="2700000" algn="tl">
                  <a:srgbClr val="000000">
                    <a:alpha val="43137"/>
                  </a:srgbClr>
                </a:outerShdw>
              </a:effectLst>
              <a:cs typeface="Arial" charset="0"/>
            </a:endParaRPr>
          </a:p>
          <a:p>
            <a:pPr marL="457200" indent="-457200" algn="just">
              <a:buFontTx/>
              <a:buAutoNum type="arabicPeriod"/>
              <a:defRPr/>
            </a:pPr>
            <a:r>
              <a:rPr lang="ms-MY" sz="2000" b="1" dirty="0" smtClean="0">
                <a:solidFill>
                  <a:prstClr val="black"/>
                </a:solidFill>
                <a:latin typeface="Arial" pitchFamily="34" charset="0"/>
                <a:ea typeface="Times New Roman"/>
                <a:cs typeface="Arial" pitchFamily="34" charset="0"/>
              </a:rPr>
              <a:t>PERPADUAN </a:t>
            </a:r>
            <a:r>
              <a:rPr lang="ms-MY" sz="2000" b="1" dirty="0">
                <a:solidFill>
                  <a:prstClr val="black"/>
                </a:solidFill>
                <a:latin typeface="Arial" pitchFamily="34" charset="0"/>
                <a:ea typeface="Times New Roman"/>
                <a:cs typeface="Arial" pitchFamily="34" charset="0"/>
              </a:rPr>
              <a:t>IALAH GABUNGAN KESATUAN BERDASARKAN BANGSA DAN NEGARA ATAU KESATUAN MELALUI TAUTAN HATI DI KALANGAN UMMAT ISLAM</a:t>
            </a:r>
            <a:r>
              <a:rPr lang="ms-MY" sz="2000" b="1" dirty="0" smtClean="0">
                <a:solidFill>
                  <a:prstClr val="black"/>
                </a:solidFill>
                <a:latin typeface="Arial" pitchFamily="34" charset="0"/>
                <a:ea typeface="Times New Roman"/>
                <a:cs typeface="Arial" pitchFamily="34" charset="0"/>
              </a:rPr>
              <a:t>.</a:t>
            </a:r>
          </a:p>
          <a:p>
            <a:pPr marL="457200" indent="-457200" algn="just">
              <a:buFontTx/>
              <a:buAutoNum type="arabicPeriod"/>
              <a:defRPr/>
            </a:pPr>
            <a:endParaRPr lang="ms-MY" sz="2000" b="1" dirty="0" smtClean="0">
              <a:solidFill>
                <a:prstClr val="black"/>
              </a:solidFill>
              <a:latin typeface="Arial" pitchFamily="34" charset="0"/>
              <a:ea typeface="Times New Roman"/>
              <a:cs typeface="Arial" pitchFamily="34" charset="0"/>
            </a:endParaRPr>
          </a:p>
          <a:p>
            <a:pPr marL="457200" indent="-457200" algn="just">
              <a:buFontTx/>
              <a:buAutoNum type="arabicPeriod"/>
              <a:defRPr/>
            </a:pPr>
            <a:r>
              <a:rPr lang="ms-MY" sz="2000" b="1" dirty="0" smtClean="0">
                <a:solidFill>
                  <a:prstClr val="black"/>
                </a:solidFill>
                <a:latin typeface="Arial" pitchFamily="34" charset="0"/>
                <a:ea typeface="Times New Roman"/>
                <a:cs typeface="Arial" pitchFamily="34" charset="0"/>
              </a:rPr>
              <a:t>KEPELBAGAIAN </a:t>
            </a:r>
            <a:r>
              <a:rPr lang="ms-MY" sz="2000" b="1" dirty="0">
                <a:solidFill>
                  <a:prstClr val="black"/>
                </a:solidFill>
                <a:latin typeface="Arial" pitchFamily="34" charset="0"/>
                <a:ea typeface="Times New Roman"/>
                <a:cs typeface="Arial" pitchFamily="34" charset="0"/>
              </a:rPr>
              <a:t>DARI SEGI KAUM, KEPERCAYAAN, BAHASA DAN BUDAYA MERUPAKAN SUNNATULLAH </a:t>
            </a:r>
            <a:r>
              <a:rPr lang="ms-MY" sz="2000" b="1" dirty="0" smtClean="0">
                <a:solidFill>
                  <a:prstClr val="black"/>
                </a:solidFill>
                <a:latin typeface="Arial" pitchFamily="34" charset="0"/>
                <a:ea typeface="Times New Roman"/>
                <a:cs typeface="Arial" pitchFamily="34" charset="0"/>
              </a:rPr>
              <a:t>YANG </a:t>
            </a:r>
            <a:r>
              <a:rPr lang="ms-MY" sz="2000" b="1" dirty="0">
                <a:solidFill>
                  <a:prstClr val="black"/>
                </a:solidFill>
                <a:latin typeface="Arial" pitchFamily="34" charset="0"/>
                <a:ea typeface="Times New Roman"/>
                <a:cs typeface="Arial" pitchFamily="34" charset="0"/>
              </a:rPr>
              <a:t>SEHARUSNYA DIJADIKAN FAKTOR UNTUK SALING </a:t>
            </a:r>
            <a:r>
              <a:rPr lang="ms-MY" sz="2000" b="1" dirty="0" smtClean="0">
                <a:solidFill>
                  <a:prstClr val="black"/>
                </a:solidFill>
                <a:latin typeface="Arial" pitchFamily="34" charset="0"/>
                <a:ea typeface="Times New Roman"/>
                <a:cs typeface="Arial" pitchFamily="34" charset="0"/>
              </a:rPr>
              <a:t>MENGENAL, </a:t>
            </a:r>
            <a:r>
              <a:rPr lang="ms-MY" sz="2000" b="1" dirty="0">
                <a:solidFill>
                  <a:prstClr val="black"/>
                </a:solidFill>
                <a:latin typeface="Arial" pitchFamily="34" charset="0"/>
                <a:ea typeface="Times New Roman"/>
                <a:cs typeface="Arial" pitchFamily="34" charset="0"/>
              </a:rPr>
              <a:t>BUKAN SEBAGAI ALASAN UNTUK </a:t>
            </a:r>
            <a:r>
              <a:rPr lang="ms-MY" sz="2000" b="1" dirty="0" smtClean="0">
                <a:solidFill>
                  <a:prstClr val="black"/>
                </a:solidFill>
                <a:latin typeface="Arial" pitchFamily="34" charset="0"/>
                <a:ea typeface="Times New Roman"/>
                <a:cs typeface="Arial" pitchFamily="34" charset="0"/>
              </a:rPr>
              <a:t>BERKRISIS </a:t>
            </a:r>
            <a:r>
              <a:rPr lang="ms-MY" sz="2000" b="1" dirty="0">
                <a:solidFill>
                  <a:prstClr val="black"/>
                </a:solidFill>
                <a:latin typeface="Arial" pitchFamily="34" charset="0"/>
                <a:ea typeface="Times New Roman"/>
                <a:cs typeface="Arial" pitchFamily="34" charset="0"/>
              </a:rPr>
              <a:t>ATAU BERMUSUHAN. </a:t>
            </a:r>
            <a:r>
              <a:rPr lang="ms-MY" sz="2000" b="1" dirty="0" smtClean="0">
                <a:solidFill>
                  <a:prstClr val="black"/>
                </a:solidFill>
                <a:latin typeface="Arial" pitchFamily="34" charset="0"/>
                <a:ea typeface="Times New Roman"/>
                <a:cs typeface="Arial" pitchFamily="34" charset="0"/>
              </a:rPr>
              <a:t>MALAH, </a:t>
            </a:r>
            <a:r>
              <a:rPr lang="ms-MY" sz="2000" b="1" dirty="0">
                <a:solidFill>
                  <a:prstClr val="black"/>
                </a:solidFill>
                <a:latin typeface="Arial" pitchFamily="34" charset="0"/>
                <a:ea typeface="Times New Roman"/>
                <a:cs typeface="Arial" pitchFamily="34" charset="0"/>
              </a:rPr>
              <a:t>ALLAH MELARANG UMAT ISLAM MENCERCA SEMBAHAN ORANG BUKAN ISLAM</a:t>
            </a:r>
            <a:r>
              <a:rPr lang="ms-MY" sz="2000" b="1" dirty="0" smtClean="0">
                <a:solidFill>
                  <a:prstClr val="black"/>
                </a:solidFill>
                <a:latin typeface="Arial" pitchFamily="34" charset="0"/>
                <a:ea typeface="Times New Roman"/>
                <a:cs typeface="Arial" pitchFamily="34" charset="0"/>
              </a:rPr>
              <a:t>.</a:t>
            </a:r>
          </a:p>
          <a:p>
            <a:pPr marL="457200" indent="-457200" algn="just">
              <a:buFontTx/>
              <a:buAutoNum type="arabicPeriod"/>
              <a:defRPr/>
            </a:pPr>
            <a:endParaRPr lang="ms-MY" sz="2000" b="1" dirty="0" smtClean="0">
              <a:solidFill>
                <a:prstClr val="black"/>
              </a:solidFill>
              <a:latin typeface="Arial" pitchFamily="34" charset="0"/>
              <a:ea typeface="Times New Roman"/>
              <a:cs typeface="Arial" pitchFamily="34" charset="0"/>
            </a:endParaRPr>
          </a:p>
          <a:p>
            <a:pPr marL="457200" indent="-457200" algn="just">
              <a:buFontTx/>
              <a:buAutoNum type="arabicPeriod"/>
              <a:defRPr/>
            </a:pPr>
            <a:r>
              <a:rPr lang="ms-MY" sz="2000" b="1" dirty="0" smtClean="0">
                <a:solidFill>
                  <a:prstClr val="black"/>
                </a:solidFill>
                <a:latin typeface="Arial" pitchFamily="34" charset="0"/>
                <a:ea typeface="Times New Roman"/>
                <a:cs typeface="Arial" pitchFamily="34" charset="0"/>
              </a:rPr>
              <a:t>PERLEMBAGAAN </a:t>
            </a:r>
            <a:r>
              <a:rPr lang="ms-MY" sz="2000" b="1" dirty="0">
                <a:solidFill>
                  <a:prstClr val="black"/>
                </a:solidFill>
                <a:latin typeface="Arial" pitchFamily="34" charset="0"/>
                <a:ea typeface="Times New Roman"/>
                <a:cs typeface="Arial" pitchFamily="34" charset="0"/>
              </a:rPr>
              <a:t>PERSEKUTUAN MENGAMBIL PRINSIP ISLAM  IAITU TIDAK MENGAHALANG AMALAN AGAMA LAIN DI KALANGAN BUKAN ISLAM, WALAUPUN MENETAPKAN ISLAM SEBAGAI AGAMA RASMI</a:t>
            </a:r>
            <a:r>
              <a:rPr lang="ms-MY" sz="2000" b="1" dirty="0" smtClean="0">
                <a:solidFill>
                  <a:prstClr val="black"/>
                </a:solidFill>
                <a:latin typeface="Arial" pitchFamily="34" charset="0"/>
                <a:ea typeface="Times New Roman"/>
                <a:cs typeface="Arial" pitchFamily="34" charset="0"/>
              </a:rPr>
              <a:t>.</a:t>
            </a:r>
          </a:p>
        </p:txBody>
      </p:sp>
    </p:spTree>
    <p:extLst>
      <p:ext uri="{BB962C8B-B14F-4D97-AF65-F5344CB8AC3E}">
        <p14:creationId xmlns:p14="http://schemas.microsoft.com/office/powerpoint/2010/main" val="1512011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 y="0"/>
            <a:ext cx="9121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854422"/>
            <a:ext cx="9144000" cy="4539704"/>
          </a:xfrm>
          <a:prstGeom prst="rect">
            <a:avLst/>
          </a:prstGeom>
          <a:solidFill>
            <a:schemeClr val="bg1">
              <a:alpha val="56000"/>
            </a:schemeClr>
          </a:solidFill>
        </p:spPr>
        <p:txBody>
          <a:bodyPr>
            <a:spAutoFit/>
          </a:bodyPr>
          <a:lstStyle/>
          <a:p>
            <a:pPr algn="ctr">
              <a:defRPr/>
            </a:pPr>
            <a:endParaRPr lang="en-MY" sz="100" b="1" dirty="0">
              <a:solidFill>
                <a:prstClr val="black"/>
              </a:solidFill>
              <a:effectLst>
                <a:outerShdw blurRad="38100" dist="38100" dir="2700000" algn="tl">
                  <a:srgbClr val="000000">
                    <a:alpha val="43137"/>
                  </a:srgbClr>
                </a:outerShdw>
              </a:effectLst>
              <a:cs typeface="Arial" charset="0"/>
            </a:endParaRPr>
          </a:p>
          <a:p>
            <a:pPr algn="ctr">
              <a:defRPr/>
            </a:pPr>
            <a:r>
              <a:rPr lang="en-MY" sz="2000" b="1" dirty="0">
                <a:solidFill>
                  <a:srgbClr val="FFFF00"/>
                </a:solidFill>
                <a:effectLst>
                  <a:glow rad="101600">
                    <a:prstClr val="black">
                      <a:alpha val="60000"/>
                    </a:prstClr>
                  </a:glow>
                  <a:outerShdw blurRad="38100" dist="38100" dir="2700000" algn="tl">
                    <a:srgbClr val="000000">
                      <a:alpha val="43137"/>
                    </a:srgbClr>
                  </a:outerShdw>
                </a:effectLst>
                <a:cs typeface="Arial" charset="0"/>
              </a:rPr>
              <a:t>TAJUK</a:t>
            </a:r>
            <a:r>
              <a:rPr lang="en-MY" sz="2000" b="1" dirty="0" smtClean="0">
                <a:solidFill>
                  <a:srgbClr val="FFFF00"/>
                </a:solidFill>
                <a:effectLst>
                  <a:glow rad="101600">
                    <a:prstClr val="black">
                      <a:alpha val="60000"/>
                    </a:prstClr>
                  </a:glow>
                  <a:outerShdw blurRad="38100" dist="38100" dir="2700000" algn="tl">
                    <a:srgbClr val="000000">
                      <a:alpha val="43137"/>
                    </a:srgbClr>
                  </a:outerShdw>
                </a:effectLst>
                <a:cs typeface="Arial" charset="0"/>
              </a:rPr>
              <a:t>: ISLAM </a:t>
            </a:r>
            <a:r>
              <a:rPr lang="en-MY" sz="2000" b="1" dirty="0">
                <a:solidFill>
                  <a:srgbClr val="FFFF00"/>
                </a:solidFill>
                <a:effectLst>
                  <a:glow rad="101600">
                    <a:prstClr val="black">
                      <a:alpha val="60000"/>
                    </a:prstClr>
                  </a:glow>
                  <a:outerShdw blurRad="38100" dist="38100" dir="2700000" algn="tl">
                    <a:srgbClr val="000000">
                      <a:alpha val="43137"/>
                    </a:srgbClr>
                  </a:outerShdw>
                </a:effectLst>
                <a:cs typeface="Arial" charset="0"/>
              </a:rPr>
              <a:t>AGAMA </a:t>
            </a:r>
            <a:r>
              <a:rPr lang="en-MY" sz="2000" b="1" dirty="0" smtClean="0">
                <a:solidFill>
                  <a:srgbClr val="FFFF00"/>
                </a:solidFill>
                <a:effectLst>
                  <a:glow rad="101600">
                    <a:prstClr val="black">
                      <a:alpha val="60000"/>
                    </a:prstClr>
                  </a:glow>
                  <a:outerShdw blurRad="38100" dist="38100" dir="2700000" algn="tl">
                    <a:srgbClr val="000000">
                      <a:alpha val="43137"/>
                    </a:srgbClr>
                  </a:outerShdw>
                </a:effectLst>
                <a:cs typeface="Arial" charset="0"/>
              </a:rPr>
              <a:t>PERPADUAN             </a:t>
            </a:r>
            <a:r>
              <a:rPr lang="en-MY" b="1" dirty="0" smtClean="0">
                <a:solidFill>
                  <a:prstClr val="black"/>
                </a:solidFill>
                <a:effectLst>
                  <a:outerShdw blurRad="38100" dist="38100" dir="2700000" algn="tl">
                    <a:srgbClr val="000000">
                      <a:alpha val="43137"/>
                    </a:srgbClr>
                  </a:outerShdw>
                </a:effectLst>
                <a:cs typeface="Arial" charset="0"/>
              </a:rPr>
              <a:t>JUMAAT 16 </a:t>
            </a:r>
            <a:r>
              <a:rPr lang="en-MY" b="1" dirty="0" err="1">
                <a:solidFill>
                  <a:prstClr val="black"/>
                </a:solidFill>
                <a:effectLst>
                  <a:outerShdw blurRad="38100" dist="38100" dir="2700000" algn="tl">
                    <a:srgbClr val="000000">
                      <a:alpha val="43137"/>
                    </a:srgbClr>
                  </a:outerShdw>
                </a:effectLst>
                <a:cs typeface="Arial" charset="0"/>
              </a:rPr>
              <a:t>Ogos</a:t>
            </a:r>
            <a:r>
              <a:rPr lang="en-MY" b="1" dirty="0">
                <a:solidFill>
                  <a:prstClr val="black"/>
                </a:solidFill>
                <a:effectLst>
                  <a:outerShdw blurRad="38100" dist="38100" dir="2700000" algn="tl">
                    <a:srgbClr val="000000">
                      <a:alpha val="43137"/>
                    </a:srgbClr>
                  </a:outerShdw>
                </a:effectLst>
                <a:cs typeface="Arial" charset="0"/>
              </a:rPr>
              <a:t> 2019</a:t>
            </a:r>
          </a:p>
          <a:p>
            <a:pPr algn="ctr">
              <a:defRPr/>
            </a:pPr>
            <a:endParaRPr lang="en-US" sz="800" b="1" dirty="0" smtClean="0">
              <a:solidFill>
                <a:srgbClr val="FFFF00"/>
              </a:solidFill>
              <a:effectLst>
                <a:glow rad="101600">
                  <a:prstClr val="black">
                    <a:alpha val="60000"/>
                  </a:prstClr>
                </a:glow>
                <a:outerShdw blurRad="38100" dist="38100" dir="2700000" algn="tl">
                  <a:srgbClr val="000000">
                    <a:alpha val="43137"/>
                  </a:srgbClr>
                </a:outerShdw>
              </a:effectLst>
              <a:cs typeface="Arial" charset="0"/>
            </a:endParaRPr>
          </a:p>
          <a:p>
            <a:pPr marL="457200" indent="-457200" algn="just">
              <a:buFontTx/>
              <a:buAutoNum type="arabicPeriod"/>
              <a:defRPr/>
            </a:pPr>
            <a:endParaRPr lang="ms-MY" sz="2000" b="1" dirty="0" smtClean="0">
              <a:solidFill>
                <a:prstClr val="black"/>
              </a:solidFill>
              <a:latin typeface="Arial" pitchFamily="34" charset="0"/>
              <a:ea typeface="Times New Roman"/>
              <a:cs typeface="Arial" pitchFamily="34" charset="0"/>
            </a:endParaRPr>
          </a:p>
          <a:p>
            <a:pPr marL="342900" indent="-342900" algn="just">
              <a:buAutoNum type="arabicPeriod" startAt="4"/>
              <a:defRPr/>
            </a:pPr>
            <a:r>
              <a:rPr lang="ms-MY" sz="2000" b="1" dirty="0" smtClean="0">
                <a:solidFill>
                  <a:prstClr val="black"/>
                </a:solidFill>
                <a:latin typeface="Arial" pitchFamily="34" charset="0"/>
                <a:ea typeface="Times New Roman"/>
                <a:cs typeface="Arial" pitchFamily="34" charset="0"/>
              </a:rPr>
              <a:t>PERPADUAN </a:t>
            </a:r>
            <a:r>
              <a:rPr lang="ms-MY" sz="2000" b="1" dirty="0">
                <a:solidFill>
                  <a:prstClr val="black"/>
                </a:solidFill>
                <a:latin typeface="Arial" pitchFamily="34" charset="0"/>
                <a:ea typeface="Times New Roman"/>
                <a:cs typeface="Arial" pitchFamily="34" charset="0"/>
              </a:rPr>
              <a:t>ANTARA UMMAT ISLAM MERANGKUMI IKATAN </a:t>
            </a:r>
            <a:r>
              <a:rPr lang="ms-MY" sz="2000" b="1" dirty="0" smtClean="0">
                <a:solidFill>
                  <a:prstClr val="black"/>
                </a:solidFill>
                <a:latin typeface="Arial" pitchFamily="34" charset="0"/>
                <a:ea typeface="Times New Roman"/>
                <a:cs typeface="Arial" pitchFamily="34" charset="0"/>
              </a:rPr>
              <a:t>UKHUWWAH </a:t>
            </a:r>
            <a:r>
              <a:rPr lang="ms-MY" sz="2000" b="1" dirty="0">
                <a:solidFill>
                  <a:prstClr val="black"/>
                </a:solidFill>
                <a:latin typeface="Arial" pitchFamily="34" charset="0"/>
                <a:ea typeface="Times New Roman"/>
                <a:cs typeface="Arial" pitchFamily="34" charset="0"/>
              </a:rPr>
              <a:t>BERDASARKAN KEPADA KEIMANAN DAN AJARAN </a:t>
            </a:r>
            <a:r>
              <a:rPr lang="ms-MY" sz="2000" b="1" dirty="0" smtClean="0">
                <a:solidFill>
                  <a:prstClr val="black"/>
                </a:solidFill>
                <a:latin typeface="Arial" pitchFamily="34" charset="0"/>
                <a:ea typeface="Times New Roman"/>
                <a:cs typeface="Arial" pitchFamily="34" charset="0"/>
              </a:rPr>
              <a:t>ISLAM TANPA </a:t>
            </a:r>
            <a:r>
              <a:rPr lang="ms-MY" sz="2000" b="1" dirty="0">
                <a:solidFill>
                  <a:prstClr val="black"/>
                </a:solidFill>
                <a:latin typeface="Arial" pitchFamily="34" charset="0"/>
                <a:ea typeface="Times New Roman"/>
                <a:cs typeface="Arial" pitchFamily="34" charset="0"/>
              </a:rPr>
              <a:t>MENGAMBIL KIRA BANGSA ATAU KAUM</a:t>
            </a:r>
            <a:r>
              <a:rPr lang="ms-MY" sz="2000" b="1" dirty="0" smtClean="0">
                <a:solidFill>
                  <a:prstClr val="black"/>
                </a:solidFill>
                <a:latin typeface="Arial" pitchFamily="34" charset="0"/>
                <a:ea typeface="Times New Roman"/>
                <a:cs typeface="Arial" pitchFamily="34" charset="0"/>
              </a:rPr>
              <a:t>. APA YANG PERLU, IANYA DIPUPUK </a:t>
            </a:r>
            <a:r>
              <a:rPr lang="ms-MY" sz="2000" b="1" dirty="0">
                <a:solidFill>
                  <a:prstClr val="black"/>
                </a:solidFill>
                <a:latin typeface="Arial" pitchFamily="34" charset="0"/>
                <a:ea typeface="Times New Roman"/>
                <a:cs typeface="Arial" pitchFamily="34" charset="0"/>
              </a:rPr>
              <a:t>BERDASARKAN AL QURAN DAN ASSUNNAH</a:t>
            </a:r>
            <a:r>
              <a:rPr lang="ms-MY" sz="2000" b="1" dirty="0" smtClean="0">
                <a:solidFill>
                  <a:prstClr val="black"/>
                </a:solidFill>
                <a:latin typeface="Arial" pitchFamily="34" charset="0"/>
                <a:ea typeface="Times New Roman"/>
                <a:cs typeface="Arial" pitchFamily="34" charset="0"/>
              </a:rPr>
              <a:t>.</a:t>
            </a:r>
          </a:p>
          <a:p>
            <a:pPr algn="just">
              <a:defRPr/>
            </a:pPr>
            <a:endParaRPr lang="ms-MY" sz="2000" b="1" dirty="0" smtClean="0">
              <a:solidFill>
                <a:prstClr val="black"/>
              </a:solidFill>
              <a:latin typeface="Arial" pitchFamily="34" charset="0"/>
              <a:ea typeface="Times New Roman"/>
              <a:cs typeface="Arial" pitchFamily="34" charset="0"/>
            </a:endParaRPr>
          </a:p>
          <a:p>
            <a:pPr marL="342900" indent="-342900" algn="just">
              <a:buAutoNum type="arabicPeriod" startAt="5"/>
              <a:defRPr/>
            </a:pPr>
            <a:r>
              <a:rPr lang="ms-MY" sz="2000" b="1" dirty="0" smtClean="0">
                <a:solidFill>
                  <a:prstClr val="black"/>
                </a:solidFill>
                <a:latin typeface="Arial" pitchFamily="34" charset="0"/>
                <a:ea typeface="Times New Roman"/>
                <a:cs typeface="Arial" pitchFamily="34" charset="0"/>
              </a:rPr>
              <a:t>SETIAP </a:t>
            </a:r>
            <a:r>
              <a:rPr lang="ms-MY" sz="2000" b="1" dirty="0">
                <a:solidFill>
                  <a:prstClr val="black"/>
                </a:solidFill>
                <a:latin typeface="Arial" pitchFamily="34" charset="0"/>
                <a:ea typeface="Times New Roman"/>
                <a:cs typeface="Arial" pitchFamily="34" charset="0"/>
              </a:rPr>
              <a:t>WARGA MALAYSIA WAJIB </a:t>
            </a:r>
            <a:r>
              <a:rPr lang="ms-MY" sz="2000" b="1" dirty="0" smtClean="0">
                <a:solidFill>
                  <a:prstClr val="black"/>
                </a:solidFill>
                <a:latin typeface="Arial" pitchFamily="34" charset="0"/>
                <a:ea typeface="Times New Roman"/>
                <a:cs typeface="Arial" pitchFamily="34" charset="0"/>
              </a:rPr>
              <a:t>BERSAMA </a:t>
            </a:r>
            <a:r>
              <a:rPr lang="ms-MY" sz="2000" b="1" dirty="0">
                <a:solidFill>
                  <a:prstClr val="black"/>
                </a:solidFill>
                <a:latin typeface="Arial" pitchFamily="34" charset="0"/>
                <a:ea typeface="Times New Roman"/>
                <a:cs typeface="Arial" pitchFamily="34" charset="0"/>
              </a:rPr>
              <a:t>MEWUJUD DAN </a:t>
            </a:r>
            <a:r>
              <a:rPr lang="ms-MY" sz="2000" b="1" dirty="0" smtClean="0">
                <a:solidFill>
                  <a:prstClr val="black"/>
                </a:solidFill>
                <a:latin typeface="Arial" pitchFamily="34" charset="0"/>
                <a:ea typeface="Times New Roman"/>
                <a:cs typeface="Arial" pitchFamily="34" charset="0"/>
              </a:rPr>
              <a:t>       MENGEKALKAN </a:t>
            </a:r>
            <a:r>
              <a:rPr lang="ms-MY" sz="2000" b="1" dirty="0">
                <a:solidFill>
                  <a:prstClr val="black"/>
                </a:solidFill>
                <a:latin typeface="Arial" pitchFamily="34" charset="0"/>
                <a:ea typeface="Times New Roman"/>
                <a:cs typeface="Arial" pitchFamily="34" charset="0"/>
              </a:rPr>
              <a:t>KESEJAHTERAAN DAN KEAMANAN SERTA </a:t>
            </a:r>
            <a:r>
              <a:rPr lang="ms-MY" sz="2000" b="1" dirty="0" smtClean="0">
                <a:solidFill>
                  <a:prstClr val="black"/>
                </a:solidFill>
                <a:latin typeface="Arial" pitchFamily="34" charset="0"/>
                <a:ea typeface="Times New Roman"/>
                <a:cs typeface="Arial" pitchFamily="34" charset="0"/>
              </a:rPr>
              <a:t>BERSAMA - SAMA </a:t>
            </a:r>
            <a:r>
              <a:rPr lang="ms-MY" sz="2000" b="1" dirty="0">
                <a:solidFill>
                  <a:prstClr val="black"/>
                </a:solidFill>
                <a:latin typeface="Arial" pitchFamily="34" charset="0"/>
                <a:ea typeface="Times New Roman"/>
                <a:cs typeface="Arial" pitchFamily="34" charset="0"/>
              </a:rPr>
              <a:t>MENGHINDARKAN </a:t>
            </a:r>
            <a:r>
              <a:rPr lang="ms-MY" sz="2000" b="1" dirty="0" smtClean="0">
                <a:solidFill>
                  <a:prstClr val="black"/>
                </a:solidFill>
                <a:latin typeface="Arial" pitchFamily="34" charset="0"/>
                <a:ea typeface="Times New Roman"/>
                <a:cs typeface="Arial" pitchFamily="34" charset="0"/>
              </a:rPr>
              <a:t>PERPECAHAN. </a:t>
            </a:r>
            <a:r>
              <a:rPr lang="ms-MY" sz="2000" b="1" dirty="0">
                <a:solidFill>
                  <a:prstClr val="black"/>
                </a:solidFill>
                <a:latin typeface="Arial" pitchFamily="34" charset="0"/>
                <a:ea typeface="Times New Roman"/>
                <a:cs typeface="Arial" pitchFamily="34" charset="0"/>
              </a:rPr>
              <a:t>DI MANA UMMAT ISLAM MEMAIN </a:t>
            </a:r>
            <a:r>
              <a:rPr lang="ms-MY" sz="2000" b="1" dirty="0" smtClean="0">
                <a:solidFill>
                  <a:prstClr val="black"/>
                </a:solidFill>
                <a:latin typeface="Arial" pitchFamily="34" charset="0"/>
                <a:ea typeface="Times New Roman"/>
                <a:cs typeface="Arial" pitchFamily="34" charset="0"/>
              </a:rPr>
              <a:t>PERANAN </a:t>
            </a:r>
            <a:r>
              <a:rPr lang="ms-MY" sz="2000" b="1" dirty="0">
                <a:solidFill>
                  <a:prstClr val="black"/>
                </a:solidFill>
                <a:latin typeface="Arial" pitchFamily="34" charset="0"/>
                <a:ea typeface="Times New Roman"/>
                <a:cs typeface="Arial" pitchFamily="34" charset="0"/>
              </a:rPr>
              <a:t>PENTING </a:t>
            </a:r>
            <a:r>
              <a:rPr lang="ms-MY" sz="2000" b="1" dirty="0" smtClean="0">
                <a:solidFill>
                  <a:prstClr val="black"/>
                </a:solidFill>
                <a:latin typeface="Arial" pitchFamily="34" charset="0"/>
                <a:ea typeface="Times New Roman"/>
                <a:cs typeface="Arial" pitchFamily="34" charset="0"/>
              </a:rPr>
              <a:t>DALAM MEREALISASIKAN </a:t>
            </a:r>
            <a:r>
              <a:rPr lang="ms-MY" sz="2000" b="1" dirty="0">
                <a:solidFill>
                  <a:prstClr val="black"/>
                </a:solidFill>
                <a:latin typeface="Arial" pitchFamily="34" charset="0"/>
                <a:ea typeface="Times New Roman"/>
                <a:cs typeface="Arial" pitchFamily="34" charset="0"/>
              </a:rPr>
              <a:t>UKHUWWAH ISLAMIAH DAN </a:t>
            </a:r>
            <a:r>
              <a:rPr lang="ms-MY" sz="2000" b="1" dirty="0" smtClean="0">
                <a:solidFill>
                  <a:prstClr val="black"/>
                </a:solidFill>
                <a:latin typeface="Arial" pitchFamily="34" charset="0"/>
                <a:ea typeface="Times New Roman"/>
                <a:cs typeface="Arial" pitchFamily="34" charset="0"/>
              </a:rPr>
              <a:t>MENJADI </a:t>
            </a:r>
            <a:r>
              <a:rPr lang="ms-MY" sz="2000" b="1" dirty="0">
                <a:solidFill>
                  <a:prstClr val="black"/>
                </a:solidFill>
                <a:latin typeface="Arial" pitchFamily="34" charset="0"/>
                <a:ea typeface="Times New Roman"/>
                <a:cs typeface="Arial" pitchFamily="34" charset="0"/>
              </a:rPr>
              <a:t>PEMANGKIN DALAM PERPADUAN SEJAGAT.</a:t>
            </a:r>
            <a:endParaRPr lang="fi-FI" sz="2000" b="1" dirty="0" smtClean="0">
              <a:solidFill>
                <a:prstClr val="black"/>
              </a:solidFill>
              <a:effectLst>
                <a:glow rad="101600">
                  <a:prstClr val="white">
                    <a:alpha val="60000"/>
                  </a:prstClr>
                </a:glow>
              </a:effectLst>
              <a:cs typeface="Arial" charset="0"/>
            </a:endParaRPr>
          </a:p>
        </p:txBody>
      </p:sp>
    </p:spTree>
    <p:extLst>
      <p:ext uri="{BB962C8B-B14F-4D97-AF65-F5344CB8AC3E}">
        <p14:creationId xmlns:p14="http://schemas.microsoft.com/office/powerpoint/2010/main" val="176667413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MY"/>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804" y="117390"/>
            <a:ext cx="9004200" cy="6624736"/>
          </a:xfrm>
        </p:spPr>
      </p:pic>
    </p:spTree>
    <p:extLst>
      <p:ext uri="{BB962C8B-B14F-4D97-AF65-F5344CB8AC3E}">
        <p14:creationId xmlns:p14="http://schemas.microsoft.com/office/powerpoint/2010/main" val="24397758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66696" y="260648"/>
            <a:ext cx="7715304" cy="646331"/>
          </a:xfrm>
          <a:prstGeom prst="rect">
            <a:avLst/>
          </a:prstGeom>
        </p:spPr>
        <p:txBody>
          <a:bodyPr wrap="square">
            <a:spAutoFit/>
          </a:bodyPr>
          <a:lstStyle/>
          <a:p>
            <a:pPr algn="ctr" fontAlgn="auto">
              <a:spcBef>
                <a:spcPts val="0"/>
              </a:spcBef>
              <a:spcAft>
                <a:spcPts val="0"/>
              </a:spcAft>
              <a:defRPr/>
            </a:pP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Syahadah</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0" y="1627059"/>
            <a:ext cx="9144000" cy="1754326"/>
          </a:xfrm>
          <a:prstGeom prst="rect">
            <a:avLst/>
          </a:prstGeom>
          <a:solidFill>
            <a:schemeClr val="bg1">
              <a:alpha val="56000"/>
            </a:schemeClr>
          </a:solidFill>
        </p:spPr>
        <p:txBody>
          <a:bodyPr wrap="square">
            <a:spAutoFit/>
          </a:bodyPr>
          <a:lstStyle/>
          <a:p>
            <a:pPr algn="ctr" rtl="1"/>
            <a:r>
              <a:rPr lang="ar-SA"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وَأَشْــهَـدُ أَنْ لآ إِلَــهَ إِلَّا الله، وَحْدَهُ لاَ شَرِيْكَ لَه، وَأَشْــهَــدُ أَنَّ </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ا </a:t>
            </a:r>
            <a:r>
              <a:rPr lang="ar-SA"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مُحَــمَّدًا </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عَبْدُهُ وَرَسُوْلُه</a:t>
            </a:r>
            <a:endParaRPr lang="ms-MY" sz="54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5" name="TextBox 4"/>
          <p:cNvSpPr txBox="1"/>
          <p:nvPr/>
        </p:nvSpPr>
        <p:spPr>
          <a:xfrm>
            <a:off x="0" y="4278575"/>
            <a:ext cx="9144000" cy="2246769"/>
          </a:xfrm>
          <a:prstGeom prst="rect">
            <a:avLst/>
          </a:prstGeom>
          <a:solidFill>
            <a:srgbClr val="00B0F0">
              <a:alpha val="51000"/>
            </a:srgbClr>
          </a:solidFill>
          <a:ln w="12700">
            <a:noFill/>
          </a:ln>
        </p:spPr>
        <p:txBody>
          <a:bodyPr wrap="square">
            <a:spAutoFit/>
          </a:bodyPr>
          <a:lstStyle/>
          <a:p>
            <a:pPr algn="ctr" fontAlgn="auto">
              <a:spcBef>
                <a:spcPts val="0"/>
              </a:spcBef>
              <a:spcAft>
                <a:spcPts val="0"/>
              </a:spcAft>
              <a:defRPr/>
            </a:pP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sesungguhnya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tuhan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melainkan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Allah,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sekutu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bagiNya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juga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Nabi</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Muhammad SAW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itu</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adalah</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hamba-Nya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Rasul-Nya</a:t>
            </a:r>
            <a:r>
              <a:rPr lang="en-US" sz="2800" b="1" dirty="0" smtClean="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t>
            </a:r>
            <a:endParaRPr lang="en-US" sz="2800" b="1" dirty="0">
              <a:ln w="6350">
                <a:solidFill>
                  <a:schemeClr val="tx1"/>
                </a:solidFill>
                <a:prstDash val="solid"/>
              </a:ln>
              <a:solidFill>
                <a:schemeClr val="bg1"/>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3678572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55576" y="99809"/>
            <a:ext cx="7500990" cy="954107"/>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Selawat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Atas</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p>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Nabi</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Muhammad S.A.W</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4" name="Rectangle 3"/>
          <p:cNvSpPr/>
          <p:nvPr/>
        </p:nvSpPr>
        <p:spPr>
          <a:xfrm>
            <a:off x="0" y="1891396"/>
            <a:ext cx="9144000" cy="1569660"/>
          </a:xfrm>
          <a:prstGeom prst="rect">
            <a:avLst/>
          </a:prstGeom>
          <a:solidFill>
            <a:schemeClr val="bg1">
              <a:alpha val="60000"/>
            </a:schemeClr>
          </a:solidFill>
        </p:spPr>
        <p:txBody>
          <a:bodyPr wrap="square">
            <a:spAutoFit/>
          </a:bodyPr>
          <a:lstStyle/>
          <a:p>
            <a:pPr algn="ctr" rtl="1"/>
            <a:r>
              <a:rPr lang="ar-EG"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اَللَّهُمَّ صَلِّ وَسَلِّمْ عَلَى هَذَا النَّبِيِّ الْكَرِيْمِ سَيِّدِنَا مُحَمَّدٍ وَعَلَى آلِهِ وَصَحْبِهِ وَمَنْ تَبِعَهُمْ بِإِحْسَانٍ ِإلَى يَوْمِ الدِّيْنِ. </a:t>
            </a:r>
            <a:endParaRPr lang="ms-MY" sz="4800"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
        <p:nvSpPr>
          <p:cNvPr id="5" name="TextBox 4"/>
          <p:cNvSpPr txBox="1"/>
          <p:nvPr/>
        </p:nvSpPr>
        <p:spPr>
          <a:xfrm>
            <a:off x="0" y="4277414"/>
            <a:ext cx="9144000" cy="1815882"/>
          </a:xfrm>
          <a:prstGeom prst="rect">
            <a:avLst/>
          </a:prstGeom>
          <a:solidFill>
            <a:srgbClr val="00B0F0">
              <a:alpha val="35000"/>
            </a:srgbClr>
          </a:solidFill>
          <a:ln w="57150">
            <a:noFill/>
          </a:ln>
        </p:spPr>
        <p:txBody>
          <a:bodyPr wrap="square">
            <a:spAutoFit/>
          </a:bodyPr>
          <a:lstStyle/>
          <a:p>
            <a:pPr algn="ctr">
              <a:defRPr/>
            </a:pP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sejahtera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junjungan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kami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keluarganya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serta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para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sahabatnya</a:t>
            </a:r>
            <a:r>
              <a:rPr lang="ar-SA"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pengikut</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baginda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sehingga</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hari</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b="1" dirty="0" err="1"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pembalasan</a:t>
            </a:r>
            <a:r>
              <a:rPr lang="en-US" sz="2800" b="1" dirty="0" smtClean="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
            </a:r>
            <a:endParaRPr lang="en-US" sz="2800" b="1" dirty="0">
              <a:ln w="9525" cmpd="sng">
                <a:solidFill>
                  <a:sysClr val="windowText" lastClr="000000"/>
                </a:solidFill>
                <a:prstDash val="solid"/>
              </a:ln>
              <a:solidFill>
                <a:prstClr val="white"/>
              </a:solidFill>
              <a:effectLst>
                <a:glow rad="101600">
                  <a:prstClr val="black">
                    <a:alpha val="60000"/>
                  </a:prst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3678572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00200" y="277087"/>
            <a:ext cx="6000792"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Pesanan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Takwa</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7" name="TextBox 6"/>
          <p:cNvSpPr txBox="1"/>
          <p:nvPr/>
        </p:nvSpPr>
        <p:spPr>
          <a:xfrm>
            <a:off x="228600" y="4296578"/>
            <a:ext cx="8763000" cy="1292662"/>
          </a:xfrm>
          <a:prstGeom prst="rect">
            <a:avLst/>
          </a:prstGeom>
          <a:solidFill>
            <a:srgbClr val="00B0F0">
              <a:alpha val="39000"/>
            </a:srgbClr>
          </a:solidFill>
          <a:ln w="57150">
            <a:noFill/>
          </a:ln>
        </p:spPr>
        <p:txBody>
          <a:bodyPr wrap="square">
            <a:spAutoFit/>
          </a:bodyPr>
          <a:lstStyle/>
          <a:p>
            <a:pPr algn="ctr">
              <a:defRPr/>
            </a:pPr>
            <a:r>
              <a:rPr lang="en-US" sz="2600" b="1" dirty="0" err="1">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Bertaqwalah</a:t>
            </a:r>
            <a:r>
              <a:rPr lang="en-US" sz="2600" b="1" dirty="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600" b="1" dirty="0" err="1">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kamu</a:t>
            </a:r>
            <a:r>
              <a:rPr lang="en-US" sz="2600" b="1" dirty="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600" b="1" dirty="0" err="1">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600" b="1" dirty="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r>
              <a:rPr lang="en-US" sz="2600" b="1" dirty="0"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SWT </a:t>
            </a:r>
            <a:r>
              <a:rPr lang="en-US" sz="2600" b="1" dirty="0" err="1"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dengan</a:t>
            </a:r>
            <a:r>
              <a:rPr lang="en-US" sz="2600" b="1" dirty="0"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600" b="1" dirty="0" err="1"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sebenar-benarnya</a:t>
            </a:r>
            <a:r>
              <a:rPr lang="en-US" sz="2600" b="1" dirty="0"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600" b="1" dirty="0" err="1"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sesungguhnya</a:t>
            </a:r>
            <a:r>
              <a:rPr lang="en-US" sz="2600" b="1" dirty="0"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600" b="1" dirty="0" err="1"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telah</a:t>
            </a:r>
            <a:r>
              <a:rPr lang="en-US" sz="2600" b="1" dirty="0"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600" b="1" dirty="0" err="1"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berjaya</a:t>
            </a:r>
            <a:r>
              <a:rPr lang="en-US" sz="2600" b="1" dirty="0"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600" b="1" dirty="0" err="1"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orang-orang</a:t>
            </a:r>
            <a:r>
              <a:rPr lang="en-US" sz="2600" b="1" dirty="0"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yang </a:t>
            </a:r>
            <a:r>
              <a:rPr lang="en-US" sz="2600" b="1" dirty="0" err="1"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bertakwa</a:t>
            </a:r>
            <a:r>
              <a:rPr lang="en-US" sz="2600" b="1" dirty="0" smtClean="0">
                <a:ln w="1905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a:t>
            </a:r>
          </a:p>
        </p:txBody>
      </p:sp>
      <p:sp>
        <p:nvSpPr>
          <p:cNvPr id="8" name="Rectangle 7"/>
          <p:cNvSpPr/>
          <p:nvPr/>
        </p:nvSpPr>
        <p:spPr>
          <a:xfrm>
            <a:off x="0" y="2020757"/>
            <a:ext cx="9144000" cy="1754326"/>
          </a:xfrm>
          <a:prstGeom prst="rect">
            <a:avLst/>
          </a:prstGeom>
          <a:solidFill>
            <a:schemeClr val="bg1">
              <a:alpha val="55000"/>
            </a:schemeClr>
          </a:solidFill>
        </p:spPr>
        <p:txBody>
          <a:bodyPr wrap="square">
            <a:spAutoFit/>
          </a:bodyPr>
          <a:lstStyle/>
          <a:p>
            <a:pPr algn="ctr" rtl="1"/>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إِتَّقُوْا الله، أُوْصِيْكُمْ وَإِيَّايَ بِتَقْوَى اللهِ، </a:t>
            </a:r>
            <a:endParaRPr lang="en-US"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a:p>
            <a:pPr algn="ctr" rtl="1"/>
            <a:r>
              <a:rPr lang="ar-EG"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فَقَدْ فَازَ الْمُتَّقُوْنَ.</a:t>
            </a:r>
          </a:p>
        </p:txBody>
      </p:sp>
    </p:spTree>
    <p:extLst>
      <p:ext uri="{BB962C8B-B14F-4D97-AF65-F5344CB8AC3E}">
        <p14:creationId xmlns:p14="http://schemas.microsoft.com/office/powerpoint/2010/main" val="3678572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1906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5029200" y="2016968"/>
            <a:ext cx="3564396" cy="1600200"/>
          </a:xfrm>
          <a:custGeom>
            <a:avLst/>
            <a:gdLst>
              <a:gd name="connsiteX0" fmla="*/ 0 w 3322740"/>
              <a:gd name="connsiteY0" fmla="*/ 0 h 1993644"/>
              <a:gd name="connsiteX1" fmla="*/ 3322740 w 3322740"/>
              <a:gd name="connsiteY1" fmla="*/ 0 h 1993644"/>
              <a:gd name="connsiteX2" fmla="*/ 3322740 w 3322740"/>
              <a:gd name="connsiteY2" fmla="*/ 1993644 h 1993644"/>
              <a:gd name="connsiteX3" fmla="*/ 0 w 3322740"/>
              <a:gd name="connsiteY3" fmla="*/ 1993644 h 1993644"/>
              <a:gd name="connsiteX4" fmla="*/ 0 w 3322740"/>
              <a:gd name="connsiteY4" fmla="*/ 0 h 1993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2740" h="1993644">
                <a:moveTo>
                  <a:pt x="0" y="0"/>
                </a:moveTo>
                <a:lnTo>
                  <a:pt x="3322740" y="0"/>
                </a:lnTo>
                <a:lnTo>
                  <a:pt x="3322740" y="1993644"/>
                </a:lnTo>
                <a:lnTo>
                  <a:pt x="0" y="1993644"/>
                </a:lnTo>
                <a:lnTo>
                  <a:pt x="0" y="0"/>
                </a:lnTo>
                <a:close/>
              </a:path>
            </a:pathLst>
          </a:custGeom>
          <a:ln/>
        </p:spPr>
        <p:style>
          <a:lnRef idx="3">
            <a:schemeClr val="lt1"/>
          </a:lnRef>
          <a:fillRef idx="1">
            <a:schemeClr val="accent4"/>
          </a:fillRef>
          <a:effectRef idx="1">
            <a:schemeClr val="accent4"/>
          </a:effectRef>
          <a:fontRef idx="minor">
            <a:schemeClr val="lt1"/>
          </a:fontRef>
        </p:style>
        <p:txBody>
          <a:bodyPr spcFirstLastPara="0" vert="horz" wrap="square" lIns="87630" tIns="87630" rIns="87630" bIns="87630" numCol="1" spcCol="1270" anchor="ctr" anchorCtr="0">
            <a:noAutofit/>
          </a:bodyPr>
          <a:lstStyle/>
          <a:p>
            <a:pPr algn="ctr" defTabSz="1022350">
              <a:lnSpc>
                <a:spcPct val="90000"/>
              </a:lnSpc>
              <a:spcBef>
                <a:spcPct val="0"/>
              </a:spcBef>
              <a:spcAft>
                <a:spcPct val="35000"/>
              </a:spcAft>
            </a:pPr>
            <a:r>
              <a:rPr lang="en-US" sz="2400" b="1" dirty="0" err="1"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Pelihara</a:t>
            </a:r>
            <a:r>
              <a:rPr lang="en-US" sz="2400" b="1" dirty="0"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 </a:t>
            </a:r>
            <a:r>
              <a:rPr lang="en-US" sz="2400" b="1" dirty="0" err="1"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kerukunan</a:t>
            </a:r>
            <a:r>
              <a:rPr lang="en-US" sz="2400" b="1" dirty="0"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 </a:t>
            </a:r>
            <a:r>
              <a:rPr lang="en-US" sz="2400" b="1" dirty="0" err="1"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sosial</a:t>
            </a:r>
            <a:r>
              <a:rPr lang="en-US" sz="2400" b="1" dirty="0"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 </a:t>
            </a:r>
            <a:r>
              <a:rPr lang="en-US" sz="2400" b="1" dirty="0" err="1"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ekonomi</a:t>
            </a:r>
            <a:r>
              <a:rPr lang="en-US" sz="2400" b="1" dirty="0"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 </a:t>
            </a:r>
            <a:r>
              <a:rPr lang="en-US" sz="2400" b="1" dirty="0" err="1"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dan</a:t>
            </a:r>
            <a:r>
              <a:rPr lang="en-US" sz="2400" b="1" dirty="0"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 </a:t>
            </a:r>
            <a:r>
              <a:rPr lang="en-US" sz="2400" b="1" dirty="0" err="1"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politik</a:t>
            </a:r>
            <a:r>
              <a:rPr lang="en-US" sz="2400" b="1" dirty="0"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 </a:t>
            </a:r>
            <a:r>
              <a:rPr lang="en-US" sz="2400" b="1" dirty="0" err="1"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negara</a:t>
            </a:r>
            <a:endParaRPr lang="ms-MY" sz="2400" b="1" dirty="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endParaRPr>
          </a:p>
        </p:txBody>
      </p:sp>
      <p:sp>
        <p:nvSpPr>
          <p:cNvPr id="4" name="Rectangle 3"/>
          <p:cNvSpPr/>
          <p:nvPr/>
        </p:nvSpPr>
        <p:spPr>
          <a:xfrm>
            <a:off x="251520" y="319970"/>
            <a:ext cx="8640960" cy="553998"/>
          </a:xfrm>
          <a:prstGeom prst="rect">
            <a:avLst/>
          </a:prstGeom>
        </p:spPr>
        <p:txBody>
          <a:bodyPr wrap="square">
            <a:spAutoFit/>
          </a:bodyPr>
          <a:lstStyle/>
          <a:p>
            <a:pPr algn="ctr"/>
            <a:r>
              <a:rPr lang="en-US" sz="3000" b="1" dirty="0" err="1"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Asas</a:t>
            </a:r>
            <a:r>
              <a:rPr lang="en-US"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US" sz="3000" b="1" dirty="0" err="1"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Ikatan</a:t>
            </a:r>
            <a:r>
              <a:rPr lang="en-US"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US" sz="3000" b="1" dirty="0" err="1"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Perpaduan</a:t>
            </a:r>
            <a:endParaRPr lang="ms-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ndParaRPr>
          </a:p>
        </p:txBody>
      </p:sp>
      <p:sp>
        <p:nvSpPr>
          <p:cNvPr id="5" name="Freeform 4"/>
          <p:cNvSpPr/>
          <p:nvPr/>
        </p:nvSpPr>
        <p:spPr>
          <a:xfrm>
            <a:off x="2057400" y="1635968"/>
            <a:ext cx="3118048" cy="1033153"/>
          </a:xfrm>
          <a:custGeom>
            <a:avLst/>
            <a:gdLst>
              <a:gd name="connsiteX0" fmla="*/ 0 w 3322740"/>
              <a:gd name="connsiteY0" fmla="*/ 0 h 1993644"/>
              <a:gd name="connsiteX1" fmla="*/ 3322740 w 3322740"/>
              <a:gd name="connsiteY1" fmla="*/ 0 h 1993644"/>
              <a:gd name="connsiteX2" fmla="*/ 3322740 w 3322740"/>
              <a:gd name="connsiteY2" fmla="*/ 1993644 h 1993644"/>
              <a:gd name="connsiteX3" fmla="*/ 0 w 3322740"/>
              <a:gd name="connsiteY3" fmla="*/ 1993644 h 1993644"/>
              <a:gd name="connsiteX4" fmla="*/ 0 w 3322740"/>
              <a:gd name="connsiteY4" fmla="*/ 0 h 1993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2740" h="1993644">
                <a:moveTo>
                  <a:pt x="0" y="0"/>
                </a:moveTo>
                <a:lnTo>
                  <a:pt x="3322740" y="0"/>
                </a:lnTo>
                <a:lnTo>
                  <a:pt x="3322740" y="1993644"/>
                </a:lnTo>
                <a:lnTo>
                  <a:pt x="0" y="1993644"/>
                </a:lnTo>
                <a:lnTo>
                  <a:pt x="0" y="0"/>
                </a:lnTo>
                <a:close/>
              </a:path>
            </a:pathLst>
          </a:cu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38100" cap="flat" cmpd="sng" algn="ctr">
            <a:solidFill>
              <a:schemeClr val="tx1">
                <a:lumMod val="65000"/>
                <a:lumOff val="35000"/>
              </a:schemeClr>
            </a:solidFill>
            <a:prstDash val="solid"/>
          </a:ln>
          <a:effectLst>
            <a:outerShdw blurRad="40000" dist="20000" dir="5400000" rotWithShape="0">
              <a:srgbClr val="000000">
                <a:alpha val="38000"/>
              </a:srgbClr>
            </a:outerShdw>
          </a:effectLst>
        </p:spPr>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sv-SE" sz="2400" b="1" dirty="0"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Perpaduan dalam kalangan masyarakat</a:t>
            </a:r>
            <a:endParaRPr lang="en-US" sz="2400" b="1" dirty="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endParaRPr>
          </a:p>
        </p:txBody>
      </p:sp>
      <p:sp>
        <p:nvSpPr>
          <p:cNvPr id="6" name="Freeform 5"/>
          <p:cNvSpPr/>
          <p:nvPr/>
        </p:nvSpPr>
        <p:spPr>
          <a:xfrm>
            <a:off x="609600" y="5826968"/>
            <a:ext cx="8001000" cy="914400"/>
          </a:xfrm>
          <a:custGeom>
            <a:avLst/>
            <a:gdLst>
              <a:gd name="connsiteX0" fmla="*/ 0 w 3322740"/>
              <a:gd name="connsiteY0" fmla="*/ 0 h 1993644"/>
              <a:gd name="connsiteX1" fmla="*/ 3322740 w 3322740"/>
              <a:gd name="connsiteY1" fmla="*/ 0 h 1993644"/>
              <a:gd name="connsiteX2" fmla="*/ 3322740 w 3322740"/>
              <a:gd name="connsiteY2" fmla="*/ 1993644 h 1993644"/>
              <a:gd name="connsiteX3" fmla="*/ 0 w 3322740"/>
              <a:gd name="connsiteY3" fmla="*/ 1993644 h 1993644"/>
              <a:gd name="connsiteX4" fmla="*/ 0 w 3322740"/>
              <a:gd name="connsiteY4" fmla="*/ 0 h 1993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2740" h="1993644">
                <a:moveTo>
                  <a:pt x="0" y="0"/>
                </a:moveTo>
                <a:lnTo>
                  <a:pt x="3322740" y="0"/>
                </a:lnTo>
                <a:lnTo>
                  <a:pt x="3322740" y="1993644"/>
                </a:lnTo>
                <a:lnTo>
                  <a:pt x="0" y="1993644"/>
                </a:lnTo>
                <a:lnTo>
                  <a:pt x="0" y="0"/>
                </a:lnTo>
                <a:close/>
              </a:path>
            </a:pathLst>
          </a:custGeom>
          <a:ln/>
        </p:spPr>
        <p:style>
          <a:lnRef idx="3">
            <a:schemeClr val="lt1"/>
          </a:lnRef>
          <a:fillRef idx="1">
            <a:schemeClr val="accent3"/>
          </a:fillRef>
          <a:effectRef idx="1">
            <a:schemeClr val="accent3"/>
          </a:effectRef>
          <a:fontRef idx="minor">
            <a:schemeClr val="lt1"/>
          </a:fontRef>
        </p:style>
        <p:txBody>
          <a:bodyPr spcFirstLastPara="0" vert="horz" wrap="square" lIns="87630" tIns="87630" rIns="87630" bIns="87630" numCol="1" spcCol="1270" anchor="ctr" anchorCtr="0">
            <a:noAutofit/>
          </a:bodyPr>
          <a:lstStyle/>
          <a:p>
            <a:pPr algn="ctr" defTabSz="1022350">
              <a:lnSpc>
                <a:spcPct val="90000"/>
              </a:lnSpc>
              <a:spcBef>
                <a:spcPct val="0"/>
              </a:spcBef>
              <a:spcAft>
                <a:spcPct val="35000"/>
              </a:spcAft>
            </a:pPr>
            <a:r>
              <a:rPr lang="en-US" sz="2400" b="1" dirty="0"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Islam </a:t>
            </a:r>
            <a:r>
              <a:rPr lang="en-US" sz="2400" b="1" dirty="0" err="1"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mengiktiraf</a:t>
            </a:r>
            <a:r>
              <a:rPr lang="en-US" sz="2400" b="1" dirty="0"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 </a:t>
            </a:r>
            <a:r>
              <a:rPr lang="en-US" sz="2400" b="1" dirty="0" err="1"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maruah</a:t>
            </a:r>
            <a:r>
              <a:rPr lang="en-US" sz="2400" b="1" dirty="0"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 </a:t>
            </a:r>
            <a:r>
              <a:rPr lang="en-US" sz="2400" b="1" dirty="0" err="1"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dan</a:t>
            </a:r>
            <a:r>
              <a:rPr lang="en-US" sz="2400" b="1" dirty="0"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 </a:t>
            </a:r>
            <a:r>
              <a:rPr lang="en-US" sz="2400" b="1" dirty="0" err="1"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martabat</a:t>
            </a:r>
            <a:r>
              <a:rPr lang="en-US" sz="2400" b="1" dirty="0"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 </a:t>
            </a:r>
          </a:p>
          <a:p>
            <a:pPr algn="ctr" defTabSz="1022350">
              <a:lnSpc>
                <a:spcPct val="90000"/>
              </a:lnSpc>
              <a:spcBef>
                <a:spcPct val="0"/>
              </a:spcBef>
              <a:spcAft>
                <a:spcPct val="35000"/>
              </a:spcAft>
            </a:pPr>
            <a:r>
              <a:rPr lang="en-US" sz="2400" b="1" dirty="0" err="1"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semua</a:t>
            </a:r>
            <a:r>
              <a:rPr lang="en-US" sz="2400" b="1" dirty="0"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 </a:t>
            </a:r>
            <a:r>
              <a:rPr lang="en-US" sz="2400" b="1" dirty="0" err="1"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manusia</a:t>
            </a:r>
            <a:endParaRPr lang="ms-MY" sz="2400" b="1" dirty="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endParaRPr>
          </a:p>
        </p:txBody>
      </p:sp>
      <p:sp>
        <p:nvSpPr>
          <p:cNvPr id="7" name="Freeform 6"/>
          <p:cNvSpPr/>
          <p:nvPr/>
        </p:nvSpPr>
        <p:spPr>
          <a:xfrm>
            <a:off x="5105400" y="4302968"/>
            <a:ext cx="3564396" cy="1219200"/>
          </a:xfrm>
          <a:custGeom>
            <a:avLst/>
            <a:gdLst>
              <a:gd name="connsiteX0" fmla="*/ 0 w 3322740"/>
              <a:gd name="connsiteY0" fmla="*/ 0 h 1993644"/>
              <a:gd name="connsiteX1" fmla="*/ 3322740 w 3322740"/>
              <a:gd name="connsiteY1" fmla="*/ 0 h 1993644"/>
              <a:gd name="connsiteX2" fmla="*/ 3322740 w 3322740"/>
              <a:gd name="connsiteY2" fmla="*/ 1993644 h 1993644"/>
              <a:gd name="connsiteX3" fmla="*/ 0 w 3322740"/>
              <a:gd name="connsiteY3" fmla="*/ 1993644 h 1993644"/>
              <a:gd name="connsiteX4" fmla="*/ 0 w 3322740"/>
              <a:gd name="connsiteY4" fmla="*/ 0 h 1993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2740" h="1993644">
                <a:moveTo>
                  <a:pt x="0" y="0"/>
                </a:moveTo>
                <a:lnTo>
                  <a:pt x="3322740" y="0"/>
                </a:lnTo>
                <a:lnTo>
                  <a:pt x="3322740" y="1993644"/>
                </a:lnTo>
                <a:lnTo>
                  <a:pt x="0" y="1993644"/>
                </a:lnTo>
                <a:lnTo>
                  <a:pt x="0" y="0"/>
                </a:lnTo>
                <a:close/>
              </a:path>
            </a:pathLst>
          </a:custGeom>
          <a:ln/>
        </p:spPr>
        <p:style>
          <a:lnRef idx="3">
            <a:schemeClr val="lt1"/>
          </a:lnRef>
          <a:fillRef idx="1">
            <a:schemeClr val="accent4"/>
          </a:fillRef>
          <a:effectRef idx="1">
            <a:schemeClr val="accent4"/>
          </a:effectRef>
          <a:fontRef idx="minor">
            <a:schemeClr val="lt1"/>
          </a:fontRef>
        </p:style>
        <p:txBody>
          <a:bodyPr spcFirstLastPara="0" vert="horz" wrap="square" lIns="87630" tIns="87630" rIns="87630" bIns="87630" numCol="1" spcCol="1270" anchor="ctr" anchorCtr="0">
            <a:noAutofit/>
          </a:bodyPr>
          <a:lstStyle/>
          <a:p>
            <a:pPr algn="ctr" defTabSz="1022350">
              <a:lnSpc>
                <a:spcPct val="90000"/>
              </a:lnSpc>
              <a:spcBef>
                <a:spcPct val="0"/>
              </a:spcBef>
              <a:spcAft>
                <a:spcPct val="35000"/>
              </a:spcAft>
            </a:pPr>
            <a:r>
              <a:rPr lang="en-US" sz="2400" b="1" dirty="0" err="1"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Tautan</a:t>
            </a:r>
            <a:r>
              <a:rPr lang="en-US" sz="2400" b="1" dirty="0"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 </a:t>
            </a:r>
            <a:r>
              <a:rPr lang="en-US" sz="2400" b="1" dirty="0" err="1"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jiwa</a:t>
            </a:r>
            <a:r>
              <a:rPr lang="en-US" sz="2400" b="1" dirty="0"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 </a:t>
            </a:r>
            <a:r>
              <a:rPr lang="en-US" sz="2400" b="1" dirty="0" err="1"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dan</a:t>
            </a:r>
            <a:r>
              <a:rPr lang="en-US" sz="2400" b="1" dirty="0"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 </a:t>
            </a:r>
            <a:r>
              <a:rPr lang="en-US" sz="2400" b="1" dirty="0" err="1"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hati</a:t>
            </a:r>
            <a:endParaRPr lang="ms-MY" sz="2400" b="1" dirty="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endParaRPr>
          </a:p>
        </p:txBody>
      </p:sp>
      <p:sp>
        <p:nvSpPr>
          <p:cNvPr id="8" name="Freeform 7"/>
          <p:cNvSpPr/>
          <p:nvPr/>
        </p:nvSpPr>
        <p:spPr>
          <a:xfrm>
            <a:off x="2133600" y="3921968"/>
            <a:ext cx="3118048" cy="1033153"/>
          </a:xfrm>
          <a:custGeom>
            <a:avLst/>
            <a:gdLst>
              <a:gd name="connsiteX0" fmla="*/ 0 w 3322740"/>
              <a:gd name="connsiteY0" fmla="*/ 0 h 1993644"/>
              <a:gd name="connsiteX1" fmla="*/ 3322740 w 3322740"/>
              <a:gd name="connsiteY1" fmla="*/ 0 h 1993644"/>
              <a:gd name="connsiteX2" fmla="*/ 3322740 w 3322740"/>
              <a:gd name="connsiteY2" fmla="*/ 1993644 h 1993644"/>
              <a:gd name="connsiteX3" fmla="*/ 0 w 3322740"/>
              <a:gd name="connsiteY3" fmla="*/ 1993644 h 1993644"/>
              <a:gd name="connsiteX4" fmla="*/ 0 w 3322740"/>
              <a:gd name="connsiteY4" fmla="*/ 0 h 1993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2740" h="1993644">
                <a:moveTo>
                  <a:pt x="0" y="0"/>
                </a:moveTo>
                <a:lnTo>
                  <a:pt x="3322740" y="0"/>
                </a:lnTo>
                <a:lnTo>
                  <a:pt x="3322740" y="1993644"/>
                </a:lnTo>
                <a:lnTo>
                  <a:pt x="0" y="1993644"/>
                </a:lnTo>
                <a:lnTo>
                  <a:pt x="0" y="0"/>
                </a:lnTo>
                <a:close/>
              </a:path>
            </a:pathLst>
          </a:custGeom>
          <a:gradFill rotWithShape="1">
            <a:gsLst>
              <a:gs pos="0">
                <a:srgbClr val="FF6600">
                  <a:tint val="50000"/>
                  <a:satMod val="300000"/>
                </a:srgbClr>
              </a:gs>
              <a:gs pos="35000">
                <a:srgbClr val="FF6600">
                  <a:tint val="37000"/>
                  <a:satMod val="300000"/>
                </a:srgbClr>
              </a:gs>
              <a:gs pos="100000">
                <a:srgbClr val="FF6600">
                  <a:tint val="15000"/>
                  <a:satMod val="350000"/>
                </a:srgbClr>
              </a:gs>
            </a:gsLst>
            <a:lin ang="16200000" scaled="1"/>
          </a:gradFill>
          <a:ln w="38100" cap="flat" cmpd="sng" algn="ctr">
            <a:solidFill>
              <a:schemeClr val="tx1">
                <a:lumMod val="65000"/>
                <a:lumOff val="35000"/>
              </a:schemeClr>
            </a:solidFill>
            <a:prstDash val="solid"/>
          </a:ln>
          <a:effectLst>
            <a:outerShdw blurRad="40000" dist="20000" dir="5400000" rotWithShape="0">
              <a:srgbClr val="000000">
                <a:alpha val="38000"/>
              </a:srgbClr>
            </a:outerShdw>
          </a:effectLst>
        </p:spPr>
        <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sv-SE" sz="2400" b="1" dirty="0"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Perpaduan umat Islam</a:t>
            </a:r>
            <a:endParaRPr lang="en-US" sz="2400" b="1" dirty="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endParaRPr>
          </a:p>
        </p:txBody>
      </p:sp>
      <p:sp>
        <p:nvSpPr>
          <p:cNvPr id="9" name="Flowchart: Sequential Access Storage 8"/>
          <p:cNvSpPr/>
          <p:nvPr/>
        </p:nvSpPr>
        <p:spPr>
          <a:xfrm>
            <a:off x="990600" y="1559768"/>
            <a:ext cx="1066800" cy="914400"/>
          </a:xfrm>
          <a:prstGeom prst="flowChartMagneticTap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sv-SE" sz="2800" b="1" dirty="0"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1</a:t>
            </a:r>
            <a:endParaRPr lang="en-MY" sz="2800" dirty="0"/>
          </a:p>
        </p:txBody>
      </p:sp>
      <p:sp>
        <p:nvSpPr>
          <p:cNvPr id="10" name="Flowchart: Sequential Access Storage 9"/>
          <p:cNvSpPr/>
          <p:nvPr/>
        </p:nvSpPr>
        <p:spPr>
          <a:xfrm>
            <a:off x="1066800" y="3921968"/>
            <a:ext cx="1066800" cy="914400"/>
          </a:xfrm>
          <a:prstGeom prst="flowChartMagneticTap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sv-SE" sz="2800" b="1" dirty="0" smtClean="0">
                <a:ln w="3175" cmpd="sng">
                  <a:solidFill>
                    <a:sysClr val="windowText" lastClr="000000"/>
                  </a:solidFill>
                  <a:prstDash val="solid"/>
                </a:ln>
                <a:solidFill>
                  <a:sysClr val="windowText" lastClr="000000"/>
                </a:solidFill>
                <a:effectLst>
                  <a:glow rad="101600">
                    <a:schemeClr val="bg1">
                      <a:alpha val="60000"/>
                    </a:schemeClr>
                  </a:glow>
                  <a:outerShdw blurRad="63500" dir="3600000" algn="tl" rotWithShape="0">
                    <a:srgbClr val="000000">
                      <a:alpha val="70000"/>
                    </a:srgbClr>
                  </a:outerShdw>
                </a:effectLst>
                <a:latin typeface="Arial"/>
              </a:rPr>
              <a:t>2</a:t>
            </a:r>
            <a:endParaRPr lang="en-MY" sz="2800" dirty="0"/>
          </a:p>
        </p:txBody>
      </p:sp>
    </p:spTree>
    <p:extLst>
      <p:ext uri="{BB962C8B-B14F-4D97-AF65-F5344CB8AC3E}">
        <p14:creationId xmlns:p14="http://schemas.microsoft.com/office/powerpoint/2010/main" val="3678572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9246" y="3951054"/>
            <a:ext cx="8991600" cy="2862322"/>
          </a:xfrm>
          <a:prstGeom prst="rect">
            <a:avLst/>
          </a:prstGeom>
          <a:solidFill>
            <a:srgbClr val="00B0F0">
              <a:alpha val="43000"/>
            </a:srgbClr>
          </a:solidFill>
        </p:spPr>
        <p:txBody>
          <a:bodyPr wrap="square">
            <a:spAutoFit/>
          </a:bodyPr>
          <a:lstStyle/>
          <a:p>
            <a:pPr algn="ct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Wahai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umat</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manusia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Sesungguhnya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Kami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telah</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menciptakan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kamu</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dari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lelaki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perempuan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Kami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telah</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menjadikan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kamu</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berbagai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bangsa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bersuku</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puak</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supaya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kamu</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berkenal-kenalan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beramah</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mesra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antara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satu</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dengan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yang lain).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Sesungguhnya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semulia-mulia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kamu</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sisi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Allah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ialah</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orang</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yang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lebih</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taqwanya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antara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kamu</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bukan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yang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lebih</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keturunan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atau</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bangsanya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Sesungguhnya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Allah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Maha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Mengetahui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lagi</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Maha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Mendalam</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PengetahuanNya</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akan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keadaan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dan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amalan</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 </a:t>
            </a:r>
            <a:r>
              <a:rPr lang="en-US" sz="2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kamu</a:t>
            </a:r>
            <a:r>
              <a:rPr lang="en-US" sz="2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a typeface="Times New Roman"/>
              </a:rPr>
              <a:t>).</a:t>
            </a:r>
          </a:p>
        </p:txBody>
      </p:sp>
      <p:sp>
        <p:nvSpPr>
          <p:cNvPr id="4" name="Rectangle 3"/>
          <p:cNvSpPr/>
          <p:nvPr/>
        </p:nvSpPr>
        <p:spPr>
          <a:xfrm>
            <a:off x="971600" y="181089"/>
            <a:ext cx="7214246" cy="1015663"/>
          </a:xfrm>
          <a:prstGeom prst="rect">
            <a:avLst/>
          </a:prstGeom>
        </p:spPr>
        <p:txBody>
          <a:bodyPr wrap="square">
            <a:spAutoFit/>
          </a:bodyPr>
          <a:lstStyle/>
          <a:p>
            <a:pPr algn="ctr"/>
            <a:r>
              <a:rPr lang="en-MY" sz="3000" b="1" dirty="0" err="1">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Firman</a:t>
            </a:r>
            <a:r>
              <a:rPr lang="en-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Allah </a:t>
            </a:r>
            <a:r>
              <a:rPr lang="en-MY" sz="3000" b="1" dirty="0" err="1">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Taala</a:t>
            </a:r>
            <a:r>
              <a:rPr lang="en-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MY" sz="3000" b="1" dirty="0" err="1">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dalam</a:t>
            </a:r>
            <a:r>
              <a:rPr lang="en-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endParaRPr lang="en-MY"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ndParaRPr>
          </a:p>
          <a:p>
            <a:pPr algn="ctr"/>
            <a:r>
              <a:rPr lang="en-MY"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Surah al-</a:t>
            </a:r>
            <a:r>
              <a:rPr lang="en-MY" sz="3000" b="1" dirty="0" err="1"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Hujurat</a:t>
            </a:r>
            <a:r>
              <a:rPr lang="en-MY"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MY" sz="3000" b="1" dirty="0" err="1">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ayat</a:t>
            </a:r>
            <a:r>
              <a:rPr lang="en-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 </a:t>
            </a:r>
            <a:r>
              <a:rPr lang="en-MY" sz="3000" b="1" dirty="0" smtClean="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rPr>
              <a:t>13:</a:t>
            </a:r>
            <a:endParaRPr lang="ms-MY" sz="3000" b="1" dirty="0">
              <a:ln w="6350" cmpd="sng">
                <a:solidFill>
                  <a:sysClr val="windowText" lastClr="000000"/>
                </a:solidFill>
                <a:prstDash val="solid"/>
              </a:ln>
              <a:solidFill>
                <a:schemeClr val="bg1"/>
              </a:solidFill>
              <a:effectLst>
                <a:glow rad="101600">
                  <a:schemeClr val="tx1">
                    <a:alpha val="60000"/>
                  </a:schemeClr>
                </a:glow>
                <a:outerShdw blurRad="63500" dir="3600000" algn="tl" rotWithShape="0">
                  <a:srgbClr val="000000">
                    <a:alpha val="70000"/>
                  </a:srgbClr>
                </a:outerShdw>
              </a:effectLst>
              <a:latin typeface="Arial Black" pitchFamily="34" charset="0"/>
            </a:endParaRPr>
          </a:p>
        </p:txBody>
      </p:sp>
      <p:sp>
        <p:nvSpPr>
          <p:cNvPr id="5" name="Rectangle 4"/>
          <p:cNvSpPr/>
          <p:nvPr/>
        </p:nvSpPr>
        <p:spPr>
          <a:xfrm>
            <a:off x="107504" y="1480716"/>
            <a:ext cx="8816280" cy="2308324"/>
          </a:xfrm>
          <a:prstGeom prst="rect">
            <a:avLst/>
          </a:prstGeom>
          <a:solidFill>
            <a:schemeClr val="bg1">
              <a:alpha val="57000"/>
            </a:schemeClr>
          </a:solidFill>
        </p:spPr>
        <p:txBody>
          <a:bodyPr wrap="square">
            <a:spAutoFit/>
          </a:bodyPr>
          <a:lstStyle/>
          <a:p>
            <a:pPr algn="ctr" rtl="1"/>
            <a:r>
              <a:rPr lang="ar-EG" sz="48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يَا أَيُّهَا النَّاسُ إِنَّا خَلَقْنَاكُمْ مِنْ ذَكَرٍ وَأُنْثَىٰ وَجَعَلْنَاكُمْ شُعُوبًا وَقَبَائِلَ لِتَعَارَفُوا ۚ إِنَّ أَكْرَمَكُمْ عِنْدَ اللَّهِ أَتْقَاكُمْ ۚ إِنَّ اللَّهَ عَلِيمٌ خَبِيرٌ</a:t>
            </a:r>
            <a:r>
              <a:rPr lang="ar-SA"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a:t>
            </a:r>
            <a:endParaRPr lang="ar-EG" sz="48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3678572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TotalTime>
  <Words>1523</Words>
  <Application>Microsoft Office PowerPoint</Application>
  <PresentationFormat>On-screen Show (4:3)</PresentationFormat>
  <Paragraphs>151</Paragraphs>
  <Slides>37</Slides>
  <Notes>0</Notes>
  <HiddenSlides>0</HiddenSlides>
  <MMClips>0</MMClips>
  <ScaleCrop>false</ScaleCrop>
  <HeadingPairs>
    <vt:vector size="4" baseType="variant">
      <vt:variant>
        <vt:lpstr>Theme</vt:lpstr>
      </vt:variant>
      <vt:variant>
        <vt:i4>5</vt:i4>
      </vt:variant>
      <vt:variant>
        <vt:lpstr>Slide Titles</vt:lpstr>
      </vt:variant>
      <vt:variant>
        <vt:i4>37</vt:i4>
      </vt:variant>
    </vt:vector>
  </HeadingPairs>
  <TitlesOfParts>
    <vt:vector size="42" baseType="lpstr">
      <vt:lpstr>Office Theme</vt:lpstr>
      <vt:lpstr>1_Office Theme</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USER</cp:lastModifiedBy>
  <cp:revision>11</cp:revision>
  <dcterms:created xsi:type="dcterms:W3CDTF">2019-08-06T03:22:22Z</dcterms:created>
  <dcterms:modified xsi:type="dcterms:W3CDTF">2019-08-15T03:12:54Z</dcterms:modified>
</cp:coreProperties>
</file>